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5" r:id="rId2"/>
    <p:sldId id="294" r:id="rId3"/>
    <p:sldId id="284" r:id="rId4"/>
    <p:sldId id="285" r:id="rId5"/>
    <p:sldId id="304" r:id="rId6"/>
    <p:sldId id="296" r:id="rId7"/>
    <p:sldId id="301" r:id="rId8"/>
    <p:sldId id="302" r:id="rId9"/>
    <p:sldId id="297" r:id="rId10"/>
    <p:sldId id="298" r:id="rId11"/>
    <p:sldId id="303" r:id="rId12"/>
    <p:sldId id="299" r:id="rId13"/>
    <p:sldId id="300" r:id="rId14"/>
    <p:sldId id="283" r:id="rId15"/>
  </p:sldIdLst>
  <p:sldSz cx="9144000" cy="5184775"/>
  <p:notesSz cx="7010400" cy="9296400"/>
  <p:embeddedFontLst>
    <p:embeddedFont>
      <p:font typeface="Cabin"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Gill Sans" panose="020B0502020104020203" charset="0"/>
      <p:regular r:id="rId25"/>
      <p:bold r:id="rId26"/>
      <p:italic r:id="rId27"/>
    </p:embeddedFont>
    <p:embeddedFont>
      <p:font typeface="Gill Sans MT" panose="020B05020201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zNgZ2bJNHpMCIaICUN3OiYIcG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iyan Kabi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6463"/>
    <a:srgbClr val="002F6C"/>
    <a:srgbClr val="A7C6ED"/>
    <a:srgbClr val="D1EDFF"/>
    <a:srgbClr val="D4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3E2CF-B456-4D65-B120-B8D6B1F3F5F6}" v="22" dt="2023-03-02T07:16:30.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6545" autoAdjust="0"/>
  </p:normalViewPr>
  <p:slideViewPr>
    <p:cSldViewPr snapToGrid="0">
      <p:cViewPr varScale="1">
        <p:scale>
          <a:sx n="58" d="100"/>
          <a:sy n="58" d="100"/>
        </p:scale>
        <p:origin x="1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training is envisaged as a unique capacity-building opportunity for lawyers and CSOs members to enhance their skills for understanding and analyzing digital privacy and data protection laws in Indonesia, Malaysia, the Philippines, Thailand, and Vietnam. The training is intended to serve as a platform for lawyers, civil society activists, researchers and policy workers from Southeast Asia to sharpen their skills in advocating for human rights-compliant digital privacy laws, while building their capacity to impact change at the national, regional and international levels.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main objectives of the training are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Enhance participants’ understanding of a human rights-based perspective of digital privacy and data governance laws in Southeast Asia and around the globe.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Equip the participants with tools and resources on digital privacy and data governance laws and case law to aid in research, litigation and advocacy.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Build relationships with peers for greater collaboration in the digital privacy and data protection space in Southeast Asia.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600"/>
              </a:spcBef>
              <a:spcAft>
                <a:spcPts val="6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rPr>
              <a:t>The content and resources of the training are suitable for a hybrid training program that consists of live (virtual and in-person) and On Demand sessions.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29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976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r>
              <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Scope of the module: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This module will review and present data privacy regulations and practices in Indonesia, Malaysia, the Philippines, Thailand, and Vietnam. For each jurisdiction, the module will give an overview of the following elements: the right to privacy, surveillance legal landscape, data protection, policies, and sectoral initiatives.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Objectives of the module: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After the completion of this module, the training participants will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the data privacy regulations and practices in Indonesia, Malaysia, the Philippines, Thailand, and Vietnam.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Have a firm grasp of case law and case studies related to strategic litigation in digital privacy in Indonesia, Malaysia, the Philippines, Thailand, and Vietnam.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641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912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8: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8: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53" name="Google Shape;553;p2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b4044acb6_0_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eb4044acb6_0_0: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400"/>
              <a:buFont typeface="Arial"/>
              <a:buNone/>
            </a:pPr>
            <a:endParaRPr lang="en-US" dirty="0">
              <a:solidFill>
                <a:srgbClr val="BA0C2F"/>
              </a:solidFill>
              <a:latin typeface="Gill Sans"/>
              <a:ea typeface="Gill Sans"/>
              <a:cs typeface="Gill Sans"/>
              <a:sym typeface="Gill Sans"/>
            </a:endParaRPr>
          </a:p>
        </p:txBody>
      </p:sp>
      <p:sp>
        <p:nvSpPr>
          <p:cNvPr id="278" name="Google Shape;278;geb4044acb6_0_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3</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r>
              <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Scope of the module:</a:t>
            </a:r>
          </a:p>
          <a:p>
            <a:pPr marL="0" marR="0" algn="just">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This module will define what the right to privacy is, explain its importance in securing other human rights, and explain the difference between data privacy and data protection. This includes understanding current international definitions for critical concepts such as personal privacy, networked privacy, digital privacy, and data protection, and how they are different but interrelated. Each module features videos, case studies, and activities for training participants embedded in each section.</a:t>
            </a:r>
          </a:p>
          <a:p>
            <a:pPr marL="0" marR="0" algn="just">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Objectives of the module: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After the completion of this module, the training participants will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the right to privacy and its connection with other human rights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Grasp the difference between data privacy and data protection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concepts such as personal privacy, networked privacy, digital privacy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comprehend the connection between emerging technologies (Artificial Intelligence, IoT, blockchain) and digital privacy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lang="en-US" sz="1100" dirty="0">
              <a:latin typeface="Gill Sans"/>
              <a:ea typeface="Gill Sans"/>
              <a:cs typeface="Gill Sans"/>
              <a:sym typeface="Gill Sans"/>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567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This module will give an overview of the key international and regional (Southeast Asia) legal instruments and documents that pertain to the right to privacy in the digital environment. The module will also analyze and present sample privacy and data protection legislation and regulations from around the world that adapt international and regional frameworks to local jurisdictions, such as the EU data governance framework and the data governance frameworks of Singapore, the UK, the US, South Africa, Brazil, and China. The module will also look at examples of data privacy and protection authorities around the globe. Each module features videos, case studies, and activities embedded in each section.</a:t>
            </a:r>
          </a:p>
          <a:p>
            <a:pPr marL="0" marR="0" algn="just">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Objectives of the module:</a:t>
            </a:r>
          </a:p>
          <a:p>
            <a:pPr marL="0" marR="0" algn="just">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After the completion of this module, the training participants will be able to:</a:t>
            </a:r>
          </a:p>
          <a:p>
            <a:pPr marL="0" marR="0" algn="just">
              <a:lnSpc>
                <a:spcPct val="107000"/>
              </a:lnSpc>
              <a:spcBef>
                <a:spcPts val="60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the key international and regional (Southeast Asia) human rights legal instruments and documents that pertain to the right to privacy in the digital environment.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good practices regarding privacy and data protection legislation and regulations from around the world that adapt international and regional frameworks to local jurisdictions.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8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Get acquainted with examples of data privacy and protection authorities.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lang="en-US" sz="1100" dirty="0">
              <a:latin typeface="Gill Sans"/>
              <a:ea typeface="Gill Sans"/>
              <a:cs typeface="Gill Sans"/>
              <a:sym typeface="Gill Sans"/>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209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100" dirty="0">
              <a:latin typeface="Gill Sans"/>
              <a:ea typeface="Gill Sans"/>
              <a:cs typeface="Gill Sans"/>
              <a:sym typeface="Gill Sans"/>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74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093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r>
              <a:rPr lang="en-US" sz="11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Scope of the module:</a:t>
            </a:r>
          </a:p>
          <a:p>
            <a:pPr marL="0" marR="0" algn="just">
              <a:lnSpc>
                <a:spcPct val="107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The module will cover innovative data privacy frameworks deployed in national legislations around the globe, such as data sandboxes, data trusts, privacy seals, and certification schemes.</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It will also give an overview of alternative data governance mechanisms that are not mainstream yet, but have the potential to democratize data sharing processes, such as data trusts, data cooperatives, data commons, data collaboratives and data marketplaces. The module examines case law on privacy in the digital environment and legitimate restrictions on the right to privacy through data protection, cybersecurity, cybercrime, and digital surveillance or ICT laws and policies.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en-US" sz="11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Objectives of the module: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600"/>
              </a:spcBef>
              <a:spcAft>
                <a:spcPts val="600"/>
              </a:spcAft>
              <a:buFont typeface="Symbol" panose="05050102010706020507" pitchFamily="18" charset="2"/>
              <a:buNone/>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After the completion of this module, the training participants will be able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understand the legitimate restrictions on the right to privacy through data protection, cybersecurity, cybercrime, and digital surveillance or ICT laws and policies.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Define and comprehend innovative data privacy frameworks deployed in national legislations around the globe.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1100"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Get acquainted with key legal areas related to data privacy protection, and case law on privacy in the digital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lang="en-US" sz="800" dirty="0">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lang="en-US" sz="1100" dirty="0">
              <a:latin typeface="Gill Sans"/>
              <a:ea typeface="Gill Sans"/>
              <a:cs typeface="Gill Sans"/>
              <a:sym typeface="Gill Sans"/>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747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lgn="just">
              <a:lnSpc>
                <a:spcPct val="107000"/>
              </a:lnSpc>
              <a:spcBef>
                <a:spcPts val="600"/>
              </a:spcBef>
              <a:spcAft>
                <a:spcPts val="600"/>
              </a:spcAft>
            </a:pPr>
            <a:endParaRPr lang="en-US" sz="1800" b="1" i="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5" name="Google Shape;305;p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95266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 Full Red" preserve="1">
  <p:cSld name="2_Cover - Full Red">
    <p:bg>
      <p:bgPr>
        <a:solidFill>
          <a:schemeClr val="bg1"/>
        </a:solidFill>
        <a:effectLst/>
      </p:bgPr>
    </p:bg>
    <p:spTree>
      <p:nvGrpSpPr>
        <p:cNvPr id="1" name="Shape 12"/>
        <p:cNvGrpSpPr/>
        <p:nvPr/>
      </p:nvGrpSpPr>
      <p:grpSpPr>
        <a:xfrm>
          <a:off x="0" y="0"/>
          <a:ext cx="0" cy="0"/>
          <a:chOff x="0" y="0"/>
          <a:chExt cx="0" cy="0"/>
        </a:xfrm>
      </p:grpSpPr>
      <p:sp>
        <p:nvSpPr>
          <p:cNvPr id="3" name="Rectangle 2">
            <a:extLst>
              <a:ext uri="{FF2B5EF4-FFF2-40B4-BE49-F238E27FC236}">
                <a16:creationId xmlns:a16="http://schemas.microsoft.com/office/drawing/2014/main" id="{AAA98E0E-77E9-4878-8A1F-4B7705CCACAE}"/>
              </a:ext>
            </a:extLst>
          </p:cNvPr>
          <p:cNvSpPr/>
          <p:nvPr userDrawn="1"/>
        </p:nvSpPr>
        <p:spPr>
          <a:xfrm>
            <a:off x="0" y="1670650"/>
            <a:ext cx="9144000" cy="12762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Google Shape;13;p17"/>
          <p:cNvSpPr txBox="1">
            <a:spLocks noGrp="1"/>
          </p:cNvSpPr>
          <p:nvPr>
            <p:ph type="dt" idx="10"/>
          </p:nvPr>
        </p:nvSpPr>
        <p:spPr>
          <a:xfrm>
            <a:off x="152400" y="4844639"/>
            <a:ext cx="2133600" cy="185981"/>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Google Shape;14;p17"/>
          <p:cNvSpPr txBox="1">
            <a:spLocks noGrp="1"/>
          </p:cNvSpPr>
          <p:nvPr>
            <p:ph type="ftr" idx="11"/>
          </p:nvPr>
        </p:nvSpPr>
        <p:spPr>
          <a:xfrm>
            <a:off x="3124200" y="4844639"/>
            <a:ext cx="2895600" cy="18598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 name="Google Shape;15;p17"/>
          <p:cNvSpPr txBox="1">
            <a:spLocks noGrp="1"/>
          </p:cNvSpPr>
          <p:nvPr>
            <p:ph type="sldNum" idx="12"/>
          </p:nvPr>
        </p:nvSpPr>
        <p:spPr>
          <a:xfrm>
            <a:off x="6858000" y="4844639"/>
            <a:ext cx="2133600" cy="1859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fld id="{00000000-1234-1234-1234-123412341234}" type="slidenum">
              <a:rPr lang="en" smtClean="0"/>
              <a:pPr/>
              <a:t>‹#›</a:t>
            </a:fld>
            <a:endParaRPr lang="en"/>
          </a:p>
        </p:txBody>
      </p:sp>
      <p:pic>
        <p:nvPicPr>
          <p:cNvPr id="16" name="Google Shape;16;p17"/>
          <p:cNvPicPr preferRelativeResize="0"/>
          <p:nvPr/>
        </p:nvPicPr>
        <p:blipFill>
          <a:blip r:embed="rId2"/>
          <a:srcRect/>
          <a:stretch/>
        </p:blipFill>
        <p:spPr>
          <a:xfrm>
            <a:off x="683805" y="499020"/>
            <a:ext cx="1558002" cy="469912"/>
          </a:xfrm>
          <a:prstGeom prst="rect">
            <a:avLst/>
          </a:prstGeom>
          <a:noFill/>
          <a:ln>
            <a:noFill/>
          </a:ln>
        </p:spPr>
      </p:pic>
      <p:sp>
        <p:nvSpPr>
          <p:cNvPr id="17" name="Google Shape;17;p17"/>
          <p:cNvSpPr txBox="1">
            <a:spLocks noGrp="1"/>
          </p:cNvSpPr>
          <p:nvPr>
            <p:ph type="ctrTitle"/>
          </p:nvPr>
        </p:nvSpPr>
        <p:spPr>
          <a:xfrm>
            <a:off x="0" y="1674923"/>
            <a:ext cx="9144000" cy="1271624"/>
          </a:xfrm>
          <a:prstGeom prst="rect">
            <a:avLst/>
          </a:prstGeom>
          <a:solidFill>
            <a:schemeClr val="bg2"/>
          </a:solidFill>
          <a:ln>
            <a:noFill/>
          </a:ln>
        </p:spPr>
        <p:txBody>
          <a:bodyPr spcFirstLastPara="1" wrap="square" lIns="91425" tIns="91425" rIns="91425" bIns="91425" anchor="ctr" anchorCtr="0">
            <a:noAutofit/>
          </a:bodyPr>
          <a:lstStyle>
            <a:lvl1pPr marL="573088" marR="0" lvl="0" indent="0" algn="l">
              <a:lnSpc>
                <a:spcPct val="100000"/>
              </a:lnSpc>
              <a:spcBef>
                <a:spcPts val="0"/>
              </a:spcBef>
              <a:spcAft>
                <a:spcPts val="0"/>
              </a:spcAft>
              <a:buClr>
                <a:schemeClr val="lt1"/>
              </a:buClr>
              <a:buSzPts val="2400"/>
              <a:buNone/>
              <a:defRPr sz="2400" b="1" i="0" u="none" strike="noStrike" cap="none">
                <a:solidFill>
                  <a:schemeClr val="lt1"/>
                </a:solidFill>
                <a:latin typeface="+mj-l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lang="en-US" dirty="0"/>
          </a:p>
        </p:txBody>
      </p:sp>
      <p:sp>
        <p:nvSpPr>
          <p:cNvPr id="18" name="Google Shape;18;p17"/>
          <p:cNvSpPr txBox="1">
            <a:spLocks noGrp="1"/>
          </p:cNvSpPr>
          <p:nvPr>
            <p:ph type="subTitle" idx="1"/>
          </p:nvPr>
        </p:nvSpPr>
        <p:spPr>
          <a:xfrm>
            <a:off x="685800" y="3135206"/>
            <a:ext cx="3429000" cy="1209932"/>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dirty="0"/>
          </a:p>
        </p:txBody>
      </p:sp>
      <p:cxnSp>
        <p:nvCxnSpPr>
          <p:cNvPr id="19" name="Google Shape;19;p17"/>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p:spPr>
      </p:cxnSp>
      <p:sp>
        <p:nvSpPr>
          <p:cNvPr id="2" name="Rectangle 1">
            <a:extLst>
              <a:ext uri="{FF2B5EF4-FFF2-40B4-BE49-F238E27FC236}">
                <a16:creationId xmlns:a16="http://schemas.microsoft.com/office/drawing/2014/main" id="{1B233150-52B5-473A-950F-5E0410B30D3D}"/>
              </a:ext>
            </a:extLst>
          </p:cNvPr>
          <p:cNvSpPr/>
          <p:nvPr userDrawn="1"/>
        </p:nvSpPr>
        <p:spPr>
          <a:xfrm>
            <a:off x="0" y="1205012"/>
            <a:ext cx="9144000" cy="469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indent="0" algn="l"/>
            <a:r>
              <a:rPr lang="en-US" sz="1400" b="1" dirty="0">
                <a:latin typeface="+mj-lt"/>
              </a:rPr>
              <a:t>Digital Ecosystem Country Assessment (DECA)</a:t>
            </a:r>
          </a:p>
        </p:txBody>
      </p:sp>
      <p:pic>
        <p:nvPicPr>
          <p:cNvPr id="10" name="Picture 9">
            <a:extLst>
              <a:ext uri="{FF2B5EF4-FFF2-40B4-BE49-F238E27FC236}">
                <a16:creationId xmlns:a16="http://schemas.microsoft.com/office/drawing/2014/main" id="{26EE2F17-C91F-489B-B35C-F67907E435A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83805" y="4408244"/>
            <a:ext cx="988060" cy="356533"/>
          </a:xfrm>
          <a:prstGeom prst="rect">
            <a:avLst/>
          </a:prstGeom>
        </p:spPr>
      </p:pic>
      <p:pic>
        <p:nvPicPr>
          <p:cNvPr id="11" name="Picture 10">
            <a:extLst>
              <a:ext uri="{FF2B5EF4-FFF2-40B4-BE49-F238E27FC236}">
                <a16:creationId xmlns:a16="http://schemas.microsoft.com/office/drawing/2014/main" id="{BB623670-8B40-48B8-8335-CABC791FA75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6980238" y="4442168"/>
            <a:ext cx="1889125" cy="288043"/>
          </a:xfrm>
          <a:prstGeom prst="rect">
            <a:avLst/>
          </a:prstGeom>
        </p:spPr>
      </p:pic>
      <p:pic>
        <p:nvPicPr>
          <p:cNvPr id="12" name="Graphic 1">
            <a:extLst>
              <a:ext uri="{FF2B5EF4-FFF2-40B4-BE49-F238E27FC236}">
                <a16:creationId xmlns:a16="http://schemas.microsoft.com/office/drawing/2014/main" id="{7B6D500B-B702-4EC4-B549-851CA56A6618}"/>
              </a:ext>
            </a:extLst>
          </p:cNvPr>
          <p:cNvPicPr/>
          <p:nvPr userDrawn="1"/>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24128" r="28720"/>
          <a:stretch/>
        </p:blipFill>
        <p:spPr bwMode="auto">
          <a:xfrm>
            <a:off x="8139582" y="1670650"/>
            <a:ext cx="1004419" cy="1196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99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Full Red" preserve="1">
  <p:cSld name="2_Cover - Full Red">
    <p:bg>
      <p:bgPr>
        <a:blipFill dpi="0" rotWithShape="1">
          <a:blip r:embed="rId2">
            <a:lum/>
          </a:blip>
          <a:srcRect/>
          <a:stretch>
            <a:fillRect/>
          </a:stretch>
        </a:blip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152400" y="4929947"/>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50" b="0" i="0">
                <a:solidFill>
                  <a:srgbClr val="FFFFFF"/>
                </a:solidFill>
                <a:latin typeface="Gill Sans MT" panose="020B0502020104020203" pitchFamily="34" charset="77"/>
                <a:ea typeface="Gill Sans MT" panose="020B0502020104020203" pitchFamily="34" charset="77"/>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0" name="Google Shape;60;p8"/>
          <p:cNvSpPr txBox="1">
            <a:spLocks noGrp="1"/>
          </p:cNvSpPr>
          <p:nvPr>
            <p:ph type="ftr" idx="11"/>
          </p:nvPr>
        </p:nvSpPr>
        <p:spPr>
          <a:xfrm>
            <a:off x="3124200" y="4929947"/>
            <a:ext cx="2895600" cy="1396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50" b="0" i="0">
                <a:solidFill>
                  <a:srgbClr val="FFFFFF"/>
                </a:solidFill>
                <a:latin typeface="Gill Sans MT" panose="020B0502020104020203" pitchFamily="34" charset="77"/>
                <a:ea typeface="Gill Sans MT" panose="020B0502020104020203" pitchFamily="34" charset="77"/>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1" name="Google Shape;61;p8"/>
          <p:cNvSpPr txBox="1">
            <a:spLocks noGrp="1"/>
          </p:cNvSpPr>
          <p:nvPr>
            <p:ph type="sldNum" idx="12"/>
          </p:nvPr>
        </p:nvSpPr>
        <p:spPr>
          <a:xfrm>
            <a:off x="6858000" y="4929947"/>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dirty="0"/>
          </a:p>
        </p:txBody>
      </p:sp>
      <p:sp>
        <p:nvSpPr>
          <p:cNvPr id="62" name="Google Shape;62;p8"/>
          <p:cNvSpPr txBox="1">
            <a:spLocks noGrp="1"/>
          </p:cNvSpPr>
          <p:nvPr>
            <p:ph type="ctrTitle"/>
          </p:nvPr>
        </p:nvSpPr>
        <p:spPr>
          <a:xfrm>
            <a:off x="685800" y="1613041"/>
            <a:ext cx="5486400" cy="1209781"/>
          </a:xfrm>
          <a:prstGeom prst="rect">
            <a:avLst/>
          </a:prstGeom>
          <a:noFill/>
          <a:ln>
            <a:noFill/>
          </a:ln>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3200"/>
              <a:buFont typeface="Gill Sans"/>
              <a:buNone/>
              <a:defRPr sz="2400" b="0" i="0">
                <a:solidFill>
                  <a:srgbClr val="FFFFFF"/>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8"/>
          <p:cNvSpPr txBox="1">
            <a:spLocks noGrp="1"/>
          </p:cNvSpPr>
          <p:nvPr>
            <p:ph type="subTitle" idx="1"/>
          </p:nvPr>
        </p:nvSpPr>
        <p:spPr>
          <a:xfrm>
            <a:off x="685800" y="3110865"/>
            <a:ext cx="3429000" cy="120978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1800"/>
              <a:buNone/>
              <a:defRPr sz="1350" b="0" i="0">
                <a:solidFill>
                  <a:srgbClr val="FFFFFF"/>
                </a:solidFill>
                <a:latin typeface="Gill Sans MT" panose="020B0502020104020203" pitchFamily="34" charset="77"/>
              </a:defRPr>
            </a:lvl1pPr>
            <a:lvl2pPr lvl="1" algn="ctr">
              <a:lnSpc>
                <a:spcPct val="100000"/>
              </a:lnSpc>
              <a:spcBef>
                <a:spcPts val="900"/>
              </a:spcBef>
              <a:spcAft>
                <a:spcPts val="0"/>
              </a:spcAft>
              <a:buClr>
                <a:srgbClr val="888888"/>
              </a:buClr>
              <a:buSzPts val="2000"/>
              <a:buNone/>
              <a:defRPr>
                <a:solidFill>
                  <a:srgbClr val="888888"/>
                </a:solidFill>
              </a:defRPr>
            </a:lvl2pPr>
            <a:lvl3pPr lvl="2" algn="ctr">
              <a:lnSpc>
                <a:spcPct val="100000"/>
              </a:lnSpc>
              <a:spcBef>
                <a:spcPts val="900"/>
              </a:spcBef>
              <a:spcAft>
                <a:spcPts val="0"/>
              </a:spcAft>
              <a:buClr>
                <a:srgbClr val="888888"/>
              </a:buClr>
              <a:buSzPts val="1800"/>
              <a:buNone/>
              <a:defRPr>
                <a:solidFill>
                  <a:srgbClr val="888888"/>
                </a:solidFill>
              </a:defRPr>
            </a:lvl3pPr>
            <a:lvl4pPr lvl="3" algn="ctr">
              <a:lnSpc>
                <a:spcPct val="100000"/>
              </a:lnSpc>
              <a:spcBef>
                <a:spcPts val="240"/>
              </a:spcBef>
              <a:spcAft>
                <a:spcPts val="0"/>
              </a:spcAft>
              <a:buClr>
                <a:srgbClr val="888888"/>
              </a:buClr>
              <a:buSzPts val="1600"/>
              <a:buNone/>
              <a:defRPr>
                <a:solidFill>
                  <a:srgbClr val="888888"/>
                </a:solidFill>
              </a:defRPr>
            </a:lvl4pPr>
            <a:lvl5pPr lvl="4" algn="ctr">
              <a:lnSpc>
                <a:spcPct val="100000"/>
              </a:lnSpc>
              <a:spcBef>
                <a:spcPts val="210"/>
              </a:spcBef>
              <a:spcAft>
                <a:spcPts val="0"/>
              </a:spcAft>
              <a:buClr>
                <a:srgbClr val="888888"/>
              </a:buClr>
              <a:buSzPts val="14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dirty="0"/>
          </a:p>
        </p:txBody>
      </p:sp>
    </p:spTree>
    <p:extLst>
      <p:ext uri="{BB962C8B-B14F-4D97-AF65-F5344CB8AC3E}">
        <p14:creationId xmlns:p14="http://schemas.microsoft.com/office/powerpoint/2010/main" val="388816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ver - Full Red" preserve="1">
  <p:cSld name="2_Cover - Full Red">
    <p:bg>
      <p:bgPr>
        <a:blipFill dpi="0" rotWithShape="1">
          <a:blip r:embed="rId2">
            <a:lum/>
          </a:blip>
          <a:srcRect/>
          <a:stretch>
            <a:fillRect/>
          </a:stretch>
        </a:blip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dt" idx="10"/>
          </p:nvPr>
        </p:nvSpPr>
        <p:spPr>
          <a:xfrm>
            <a:off x="152400" y="4929947"/>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50" b="0" i="0">
                <a:solidFill>
                  <a:srgbClr val="FFFFFF"/>
                </a:solidFill>
                <a:latin typeface="Gill Sans MT" panose="020B0502020104020203" pitchFamily="34" charset="77"/>
                <a:ea typeface="Gill Sans MT" panose="020B0502020104020203" pitchFamily="34" charset="77"/>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8" name="Google Shape;68;p9"/>
          <p:cNvSpPr txBox="1">
            <a:spLocks noGrp="1"/>
          </p:cNvSpPr>
          <p:nvPr>
            <p:ph type="sldNum" idx="12"/>
          </p:nvPr>
        </p:nvSpPr>
        <p:spPr>
          <a:xfrm>
            <a:off x="6858000" y="4929947"/>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dirty="0"/>
          </a:p>
        </p:txBody>
      </p:sp>
      <p:sp>
        <p:nvSpPr>
          <p:cNvPr id="69" name="Google Shape;69;p9"/>
          <p:cNvSpPr txBox="1">
            <a:spLocks noGrp="1"/>
          </p:cNvSpPr>
          <p:nvPr>
            <p:ph type="ctrTitle"/>
          </p:nvPr>
        </p:nvSpPr>
        <p:spPr>
          <a:xfrm>
            <a:off x="685800" y="288044"/>
            <a:ext cx="5486400" cy="80651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3200"/>
              <a:buFont typeface="Gill Sans"/>
              <a:buNone/>
              <a:defRPr sz="2400" b="0" i="0">
                <a:solidFill>
                  <a:srgbClr val="FFFFFF"/>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9"/>
          <p:cNvSpPr txBox="1">
            <a:spLocks noGrp="1"/>
          </p:cNvSpPr>
          <p:nvPr>
            <p:ph type="subTitle" idx="1"/>
          </p:nvPr>
        </p:nvSpPr>
        <p:spPr>
          <a:xfrm>
            <a:off x="685800" y="1785867"/>
            <a:ext cx="5657850" cy="120978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1800"/>
              <a:buNone/>
              <a:defRPr sz="1350" b="0" i="0">
                <a:solidFill>
                  <a:srgbClr val="FFFFFF"/>
                </a:solidFill>
                <a:latin typeface="Gill Sans MT" panose="020B0502020104020203" pitchFamily="34" charset="77"/>
              </a:defRPr>
            </a:lvl1pPr>
            <a:lvl2pPr lvl="1" algn="ctr">
              <a:lnSpc>
                <a:spcPct val="100000"/>
              </a:lnSpc>
              <a:spcBef>
                <a:spcPts val="900"/>
              </a:spcBef>
              <a:spcAft>
                <a:spcPts val="0"/>
              </a:spcAft>
              <a:buClr>
                <a:srgbClr val="888888"/>
              </a:buClr>
              <a:buSzPts val="2000"/>
              <a:buNone/>
              <a:defRPr>
                <a:solidFill>
                  <a:srgbClr val="888888"/>
                </a:solidFill>
              </a:defRPr>
            </a:lvl2pPr>
            <a:lvl3pPr lvl="2" algn="ctr">
              <a:lnSpc>
                <a:spcPct val="100000"/>
              </a:lnSpc>
              <a:spcBef>
                <a:spcPts val="900"/>
              </a:spcBef>
              <a:spcAft>
                <a:spcPts val="0"/>
              </a:spcAft>
              <a:buClr>
                <a:srgbClr val="888888"/>
              </a:buClr>
              <a:buSzPts val="1800"/>
              <a:buNone/>
              <a:defRPr>
                <a:solidFill>
                  <a:srgbClr val="888888"/>
                </a:solidFill>
              </a:defRPr>
            </a:lvl3pPr>
            <a:lvl4pPr lvl="3" algn="ctr">
              <a:lnSpc>
                <a:spcPct val="100000"/>
              </a:lnSpc>
              <a:spcBef>
                <a:spcPts val="240"/>
              </a:spcBef>
              <a:spcAft>
                <a:spcPts val="0"/>
              </a:spcAft>
              <a:buClr>
                <a:srgbClr val="888888"/>
              </a:buClr>
              <a:buSzPts val="1600"/>
              <a:buNone/>
              <a:defRPr>
                <a:solidFill>
                  <a:srgbClr val="888888"/>
                </a:solidFill>
              </a:defRPr>
            </a:lvl4pPr>
            <a:lvl5pPr lvl="4" algn="ctr">
              <a:lnSpc>
                <a:spcPct val="100000"/>
              </a:lnSpc>
              <a:spcBef>
                <a:spcPts val="210"/>
              </a:spcBef>
              <a:spcAft>
                <a:spcPts val="0"/>
              </a:spcAft>
              <a:buClr>
                <a:srgbClr val="888888"/>
              </a:buClr>
              <a:buSzPts val="14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dirty="0"/>
          </a:p>
        </p:txBody>
      </p:sp>
      <p:cxnSp>
        <p:nvCxnSpPr>
          <p:cNvPr id="71" name="Google Shape;71;p9"/>
          <p:cNvCxnSpPr/>
          <p:nvPr/>
        </p:nvCxnSpPr>
        <p:spPr>
          <a:xfrm>
            <a:off x="762000" y="1613041"/>
            <a:ext cx="320040" cy="0"/>
          </a:xfrm>
          <a:prstGeom prst="straightConnector1">
            <a:avLst/>
          </a:prstGeom>
          <a:noFill/>
          <a:ln w="1905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96130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Full Red" type="titleOnly" preserve="1">
  <p:cSld name="1_Divider - Full Red">
    <p:bg>
      <p:bgPr>
        <a:blipFill dpi="0" rotWithShape="1">
          <a:blip r:embed="rId2">
            <a:lum/>
          </a:blip>
          <a:srcRect/>
          <a:stretch>
            <a:fillRect/>
          </a:stretch>
        </a:blipFill>
        <a:effectLst/>
      </p:bgPr>
    </p:bg>
    <p:spTree>
      <p:nvGrpSpPr>
        <p:cNvPr id="1" name="Shape 73"/>
        <p:cNvGrpSpPr/>
        <p:nvPr/>
      </p:nvGrpSpPr>
      <p:grpSpPr>
        <a:xfrm>
          <a:off x="0" y="0"/>
          <a:ext cx="0" cy="0"/>
          <a:chOff x="0" y="0"/>
          <a:chExt cx="0" cy="0"/>
        </a:xfrm>
      </p:grpSpPr>
      <p:sp>
        <p:nvSpPr>
          <p:cNvPr id="75" name="Google Shape;75;p10"/>
          <p:cNvSpPr txBox="1">
            <a:spLocks noGrp="1"/>
          </p:cNvSpPr>
          <p:nvPr>
            <p:ph type="title"/>
          </p:nvPr>
        </p:nvSpPr>
        <p:spPr>
          <a:xfrm>
            <a:off x="1143000" y="625820"/>
            <a:ext cx="5486400" cy="442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51D32"/>
              </a:buClr>
              <a:buSzPts val="3200"/>
              <a:buFont typeface="Gill Sans"/>
              <a:buNone/>
              <a:defRPr sz="2400" b="0" i="0">
                <a:solidFill>
                  <a:schemeClr val="bg1"/>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0"/>
          <p:cNvSpPr txBox="1">
            <a:spLocks noGrp="1"/>
          </p:cNvSpPr>
          <p:nvPr>
            <p:ph type="dt" idx="10"/>
          </p:nvPr>
        </p:nvSpPr>
        <p:spPr>
          <a:xfrm>
            <a:off x="152400" y="4936861"/>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7" name="Google Shape;77;p10"/>
          <p:cNvSpPr txBox="1">
            <a:spLocks noGrp="1"/>
          </p:cNvSpPr>
          <p:nvPr>
            <p:ph type="ftr" idx="11"/>
          </p:nvPr>
        </p:nvSpPr>
        <p:spPr>
          <a:xfrm>
            <a:off x="3124200" y="4936861"/>
            <a:ext cx="2895600" cy="1396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8" name="Google Shape;78;p10"/>
          <p:cNvSpPr txBox="1">
            <a:spLocks noGrp="1"/>
          </p:cNvSpPr>
          <p:nvPr>
            <p:ph type="sldNum" idx="12"/>
          </p:nvPr>
        </p:nvSpPr>
        <p:spPr>
          <a:xfrm>
            <a:off x="6858000" y="4936861"/>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8474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vider - Full Red" preserve="1">
  <p:cSld name="1_Divider - Full Red">
    <p:bg>
      <p:bgPr>
        <a:blipFill dpi="0" rotWithShape="1">
          <a:blip r:embed="rId2">
            <a:lum/>
          </a:blip>
          <a:srcRect/>
          <a:stretch>
            <a:fillRect/>
          </a:stretch>
        </a:blip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1143000" y="625820"/>
            <a:ext cx="5486400" cy="442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3200"/>
              <a:buFont typeface="Gill Sans"/>
              <a:buNone/>
              <a:defRPr sz="2400" b="0" i="0">
                <a:solidFill>
                  <a:srgbClr val="FFFFFF"/>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1"/>
          <p:cNvSpPr txBox="1">
            <a:spLocks noGrp="1"/>
          </p:cNvSpPr>
          <p:nvPr>
            <p:ph type="dt" idx="10"/>
          </p:nvPr>
        </p:nvSpPr>
        <p:spPr>
          <a:xfrm>
            <a:off x="152400" y="4936861"/>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3" name="Google Shape;83;p11"/>
          <p:cNvSpPr txBox="1">
            <a:spLocks noGrp="1"/>
          </p:cNvSpPr>
          <p:nvPr>
            <p:ph type="ftr" idx="11"/>
          </p:nvPr>
        </p:nvSpPr>
        <p:spPr>
          <a:xfrm>
            <a:off x="3124200" y="4936861"/>
            <a:ext cx="2895600" cy="1396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4" name="Google Shape;84;p11"/>
          <p:cNvSpPr txBox="1">
            <a:spLocks noGrp="1"/>
          </p:cNvSpPr>
          <p:nvPr>
            <p:ph type="sldNum" idx="12"/>
          </p:nvPr>
        </p:nvSpPr>
        <p:spPr>
          <a:xfrm>
            <a:off x="6858000" y="4936861"/>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8495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Gray 2 Content" preserve="1">
  <p:cSld name="Red/Gray 2 Content">
    <p:bg>
      <p:bgPr>
        <a:blipFill dpi="0" rotWithShape="1">
          <a:blip r:embed="rId2">
            <a:alphaModFix amt="61000"/>
            <a:lum/>
          </a:blip>
          <a:srcRect/>
          <a:stretch>
            <a:fillRect/>
          </a:stretch>
        </a:blipFill>
        <a:effectLst/>
      </p:bgPr>
    </p:bg>
    <p:spTree>
      <p:nvGrpSpPr>
        <p:cNvPr id="1" name="Shape 87"/>
        <p:cNvGrpSpPr/>
        <p:nvPr/>
      </p:nvGrpSpPr>
      <p:grpSpPr>
        <a:xfrm>
          <a:off x="0" y="0"/>
          <a:ext cx="0" cy="0"/>
          <a:chOff x="0" y="0"/>
          <a:chExt cx="0" cy="0"/>
        </a:xfrm>
      </p:grpSpPr>
      <p:sp>
        <p:nvSpPr>
          <p:cNvPr id="88" name="Google Shape;88;p12"/>
          <p:cNvSpPr txBox="1">
            <a:spLocks noGrp="1"/>
          </p:cNvSpPr>
          <p:nvPr>
            <p:ph type="body" idx="1"/>
          </p:nvPr>
        </p:nvSpPr>
        <p:spPr>
          <a:xfrm>
            <a:off x="686104" y="1209781"/>
            <a:ext cx="3809696" cy="3456517"/>
          </a:xfrm>
          <a:prstGeom prst="rect">
            <a:avLst/>
          </a:prstGeom>
          <a:noFill/>
          <a:ln>
            <a:noFill/>
          </a:ln>
        </p:spPr>
        <p:txBody>
          <a:bodyPr spcFirstLastPara="1" wrap="square" lIns="91425" tIns="45700" rIns="91425" bIns="45700" anchor="t" anchorCtr="0">
            <a:noAutofit/>
          </a:bodyPr>
          <a:lstStyle>
            <a:lvl1pPr marL="342900" lvl="0" indent="-266700" algn="l">
              <a:lnSpc>
                <a:spcPct val="100000"/>
              </a:lnSpc>
              <a:spcBef>
                <a:spcPts val="0"/>
              </a:spcBef>
              <a:spcAft>
                <a:spcPts val="0"/>
              </a:spcAft>
              <a:buClr>
                <a:srgbClr val="6C6463"/>
              </a:buClr>
              <a:buSzPts val="2000"/>
              <a:buChar char="•"/>
              <a:defRPr sz="1500" b="0" i="0">
                <a:solidFill>
                  <a:srgbClr val="6C6463"/>
                </a:solidFill>
                <a:latin typeface="Gill Sans MT" panose="020B0502020104020203" pitchFamily="34" charset="77"/>
              </a:defRPr>
            </a:lvl1pPr>
            <a:lvl2pPr marL="685800" lvl="1" indent="-257175" algn="l">
              <a:lnSpc>
                <a:spcPct val="100000"/>
              </a:lnSpc>
              <a:spcBef>
                <a:spcPts val="900"/>
              </a:spcBef>
              <a:spcAft>
                <a:spcPts val="0"/>
              </a:spcAft>
              <a:buClr>
                <a:srgbClr val="6C6463"/>
              </a:buClr>
              <a:buSzPts val="1800"/>
              <a:buChar char="–"/>
              <a:defRPr sz="1350">
                <a:solidFill>
                  <a:srgbClr val="6C6463"/>
                </a:solidFill>
              </a:defRPr>
            </a:lvl2pPr>
            <a:lvl3pPr marL="1028700" lvl="2" indent="-247650" algn="l">
              <a:lnSpc>
                <a:spcPct val="100000"/>
              </a:lnSpc>
              <a:spcBef>
                <a:spcPts val="900"/>
              </a:spcBef>
              <a:spcAft>
                <a:spcPts val="0"/>
              </a:spcAft>
              <a:buClr>
                <a:srgbClr val="6C6463"/>
              </a:buClr>
              <a:buSzPts val="1600"/>
              <a:buChar char="•"/>
              <a:defRPr sz="1200">
                <a:solidFill>
                  <a:srgbClr val="6C6463"/>
                </a:solidFill>
              </a:defRPr>
            </a:lvl3pPr>
            <a:lvl4pPr marL="1371600" lvl="3" indent="-238125" algn="l">
              <a:lnSpc>
                <a:spcPct val="100000"/>
              </a:lnSpc>
              <a:spcBef>
                <a:spcPts val="210"/>
              </a:spcBef>
              <a:spcAft>
                <a:spcPts val="0"/>
              </a:spcAft>
              <a:buClr>
                <a:srgbClr val="6C6463"/>
              </a:buClr>
              <a:buSzPts val="1400"/>
              <a:buChar char="–"/>
              <a:defRPr sz="1050">
                <a:solidFill>
                  <a:srgbClr val="6C6463"/>
                </a:solidFill>
              </a:defRPr>
            </a:lvl4pPr>
            <a:lvl5pPr marL="1714500" lvl="4" indent="-247650" algn="l">
              <a:lnSpc>
                <a:spcPct val="100000"/>
              </a:lnSpc>
              <a:spcBef>
                <a:spcPts val="240"/>
              </a:spcBef>
              <a:spcAft>
                <a:spcPts val="0"/>
              </a:spcAft>
              <a:buClr>
                <a:srgbClr val="6C6463"/>
              </a:buClr>
              <a:buSzPts val="1600"/>
              <a:buChar char="»"/>
              <a:defRPr sz="1200">
                <a:solidFill>
                  <a:srgbClr val="6C6463"/>
                </a:solidFill>
              </a:defRPr>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dirty="0"/>
          </a:p>
        </p:txBody>
      </p:sp>
      <p:sp>
        <p:nvSpPr>
          <p:cNvPr id="89" name="Google Shape;89;p12"/>
          <p:cNvSpPr txBox="1">
            <a:spLocks noGrp="1"/>
          </p:cNvSpPr>
          <p:nvPr>
            <p:ph type="body" idx="2"/>
          </p:nvPr>
        </p:nvSpPr>
        <p:spPr>
          <a:xfrm>
            <a:off x="4648200" y="1209781"/>
            <a:ext cx="3810304" cy="3456517"/>
          </a:xfrm>
          <a:prstGeom prst="rect">
            <a:avLst/>
          </a:prstGeom>
          <a:noFill/>
          <a:ln>
            <a:noFill/>
          </a:ln>
        </p:spPr>
        <p:txBody>
          <a:bodyPr spcFirstLastPara="1" wrap="square" lIns="91425" tIns="45700" rIns="91425" bIns="45700" anchor="t" anchorCtr="0">
            <a:noAutofit/>
          </a:bodyPr>
          <a:lstStyle>
            <a:lvl1pPr marL="342900" lvl="0" indent="-266700" algn="l">
              <a:lnSpc>
                <a:spcPct val="100000"/>
              </a:lnSpc>
              <a:spcBef>
                <a:spcPts val="0"/>
              </a:spcBef>
              <a:spcAft>
                <a:spcPts val="0"/>
              </a:spcAft>
              <a:buClr>
                <a:srgbClr val="6C6463"/>
              </a:buClr>
              <a:buSzPts val="2000"/>
              <a:buChar char="•"/>
              <a:defRPr sz="1500" b="0" i="0">
                <a:solidFill>
                  <a:srgbClr val="6C6463"/>
                </a:solidFill>
                <a:latin typeface="Gill Sans MT" panose="020B0502020104020203" pitchFamily="34" charset="77"/>
              </a:defRPr>
            </a:lvl1pPr>
            <a:lvl2pPr marL="685800" lvl="1" indent="-257175" algn="l">
              <a:lnSpc>
                <a:spcPct val="100000"/>
              </a:lnSpc>
              <a:spcBef>
                <a:spcPts val="900"/>
              </a:spcBef>
              <a:spcAft>
                <a:spcPts val="0"/>
              </a:spcAft>
              <a:buClr>
                <a:srgbClr val="6C6463"/>
              </a:buClr>
              <a:buSzPts val="1800"/>
              <a:buChar char="–"/>
              <a:defRPr sz="1350">
                <a:solidFill>
                  <a:srgbClr val="6C6463"/>
                </a:solidFill>
              </a:defRPr>
            </a:lvl2pPr>
            <a:lvl3pPr marL="1028700" lvl="2" indent="-247650" algn="l">
              <a:lnSpc>
                <a:spcPct val="100000"/>
              </a:lnSpc>
              <a:spcBef>
                <a:spcPts val="900"/>
              </a:spcBef>
              <a:spcAft>
                <a:spcPts val="0"/>
              </a:spcAft>
              <a:buClr>
                <a:srgbClr val="6C6463"/>
              </a:buClr>
              <a:buSzPts val="1600"/>
              <a:buChar char="•"/>
              <a:defRPr sz="1200">
                <a:solidFill>
                  <a:srgbClr val="6C6463"/>
                </a:solidFill>
              </a:defRPr>
            </a:lvl3pPr>
            <a:lvl4pPr marL="1371600" lvl="3" indent="-238125" algn="l">
              <a:lnSpc>
                <a:spcPct val="100000"/>
              </a:lnSpc>
              <a:spcBef>
                <a:spcPts val="210"/>
              </a:spcBef>
              <a:spcAft>
                <a:spcPts val="0"/>
              </a:spcAft>
              <a:buClr>
                <a:srgbClr val="6C6463"/>
              </a:buClr>
              <a:buSzPts val="1400"/>
              <a:buChar char="–"/>
              <a:defRPr sz="1050">
                <a:solidFill>
                  <a:srgbClr val="6C6463"/>
                </a:solidFill>
              </a:defRPr>
            </a:lvl4pPr>
            <a:lvl5pPr marL="1714500" lvl="4" indent="-247650" algn="l">
              <a:lnSpc>
                <a:spcPct val="100000"/>
              </a:lnSpc>
              <a:spcBef>
                <a:spcPts val="240"/>
              </a:spcBef>
              <a:spcAft>
                <a:spcPts val="0"/>
              </a:spcAft>
              <a:buClr>
                <a:srgbClr val="6C6463"/>
              </a:buClr>
              <a:buSzPts val="1600"/>
              <a:buChar char="»"/>
              <a:defRPr sz="1200">
                <a:solidFill>
                  <a:srgbClr val="6C6463"/>
                </a:solidFill>
              </a:defRPr>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dirty="0"/>
          </a:p>
        </p:txBody>
      </p:sp>
      <p:sp>
        <p:nvSpPr>
          <p:cNvPr id="90" name="Google Shape;90;p12"/>
          <p:cNvSpPr txBox="1">
            <a:spLocks noGrp="1"/>
          </p:cNvSpPr>
          <p:nvPr>
            <p:ph type="dt" idx="10"/>
          </p:nvPr>
        </p:nvSpPr>
        <p:spPr>
          <a:xfrm>
            <a:off x="152400" y="4936861"/>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1" name="Google Shape;91;p12"/>
          <p:cNvSpPr txBox="1">
            <a:spLocks noGrp="1"/>
          </p:cNvSpPr>
          <p:nvPr>
            <p:ph type="ftr" idx="11"/>
          </p:nvPr>
        </p:nvSpPr>
        <p:spPr>
          <a:xfrm>
            <a:off x="3124200" y="4936861"/>
            <a:ext cx="2895600" cy="1396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2" name="Google Shape;92;p12"/>
          <p:cNvSpPr txBox="1">
            <a:spLocks noGrp="1"/>
          </p:cNvSpPr>
          <p:nvPr>
            <p:ph type="sldNum" idx="12"/>
          </p:nvPr>
        </p:nvSpPr>
        <p:spPr>
          <a:xfrm>
            <a:off x="6858000" y="4936861"/>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9pPr>
          </a:lstStyle>
          <a:p>
            <a:fld id="{00000000-1234-1234-1234-123412341234}" type="slidenum">
              <a:rPr lang="en-US" smtClean="0"/>
              <a:pPr/>
              <a:t>‹#›</a:t>
            </a:fld>
            <a:endParaRPr lang="en-US" dirty="0"/>
          </a:p>
        </p:txBody>
      </p:sp>
      <p:sp>
        <p:nvSpPr>
          <p:cNvPr id="93" name="Google Shape;93;p12"/>
          <p:cNvSpPr txBox="1">
            <a:spLocks noGrp="1"/>
          </p:cNvSpPr>
          <p:nvPr>
            <p:ph type="title"/>
          </p:nvPr>
        </p:nvSpPr>
        <p:spPr>
          <a:xfrm>
            <a:off x="686104" y="641391"/>
            <a:ext cx="7772400" cy="39556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800"/>
              <a:buFont typeface="Gill Sans"/>
              <a:buNone/>
              <a:defRPr b="0" i="0">
                <a:solidFill>
                  <a:schemeClr val="bg2"/>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68519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2 Content" preserve="1" userDrawn="1">
  <p:cSld name="5_Red/Gray 2 Content">
    <p:bg>
      <p:bgPr>
        <a:blipFill dpi="0" rotWithShape="1">
          <a:blip r:embed="rId2">
            <a:alphaModFix amt="61000"/>
            <a:lum/>
          </a:blip>
          <a:srcRect/>
          <a:stretch>
            <a:fillRect/>
          </a:stretch>
        </a:blipFill>
        <a:effectLst/>
      </p:bgPr>
    </p:bg>
    <p:spTree>
      <p:nvGrpSpPr>
        <p:cNvPr id="1" name="Shape 87"/>
        <p:cNvGrpSpPr/>
        <p:nvPr/>
      </p:nvGrpSpPr>
      <p:grpSpPr>
        <a:xfrm>
          <a:off x="0" y="0"/>
          <a:ext cx="0" cy="0"/>
          <a:chOff x="0" y="0"/>
          <a:chExt cx="0" cy="0"/>
        </a:xfrm>
      </p:grpSpPr>
      <p:sp>
        <p:nvSpPr>
          <p:cNvPr id="90" name="Google Shape;90;p12"/>
          <p:cNvSpPr txBox="1">
            <a:spLocks noGrp="1"/>
          </p:cNvSpPr>
          <p:nvPr>
            <p:ph type="dt" idx="10"/>
          </p:nvPr>
        </p:nvSpPr>
        <p:spPr>
          <a:xfrm>
            <a:off x="152400" y="4936861"/>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1" name="Google Shape;91;p12"/>
          <p:cNvSpPr txBox="1">
            <a:spLocks noGrp="1"/>
          </p:cNvSpPr>
          <p:nvPr>
            <p:ph type="ftr" idx="11"/>
          </p:nvPr>
        </p:nvSpPr>
        <p:spPr>
          <a:xfrm>
            <a:off x="3124200" y="4936861"/>
            <a:ext cx="2895600" cy="1396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2" name="Google Shape;92;p12"/>
          <p:cNvSpPr txBox="1">
            <a:spLocks noGrp="1"/>
          </p:cNvSpPr>
          <p:nvPr>
            <p:ph type="sldNum" idx="12"/>
          </p:nvPr>
        </p:nvSpPr>
        <p:spPr>
          <a:xfrm>
            <a:off x="6858000" y="4936861"/>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6C6463"/>
                </a:solidFill>
                <a:latin typeface="Gill Sans"/>
                <a:ea typeface="Gill Sans"/>
                <a:cs typeface="Gill Sans"/>
                <a:sym typeface="Gill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8371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78"/>
        <p:cNvGrpSpPr/>
        <p:nvPr/>
      </p:nvGrpSpPr>
      <p:grpSpPr>
        <a:xfrm>
          <a:off x="0" y="0"/>
          <a:ext cx="0" cy="0"/>
          <a:chOff x="0" y="0"/>
          <a:chExt cx="0" cy="0"/>
        </a:xfrm>
      </p:grpSpPr>
      <p:sp>
        <p:nvSpPr>
          <p:cNvPr id="79" name="Google Shape;79;p39"/>
          <p:cNvSpPr txBox="1">
            <a:spLocks noGrp="1"/>
          </p:cNvSpPr>
          <p:nvPr>
            <p:ph type="body" idx="1"/>
          </p:nvPr>
        </p:nvSpPr>
        <p:spPr>
          <a:xfrm>
            <a:off x="686104" y="1296987"/>
            <a:ext cx="38097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0" name="Google Shape;80;p39"/>
          <p:cNvSpPr txBox="1">
            <a:spLocks noGrp="1"/>
          </p:cNvSpPr>
          <p:nvPr>
            <p:ph type="body" idx="2"/>
          </p:nvPr>
        </p:nvSpPr>
        <p:spPr>
          <a:xfrm>
            <a:off x="4648200" y="1296987"/>
            <a:ext cx="3810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1" name="Google Shape;81;p39"/>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82" name="Google Shape;82;p39"/>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83" name="Google Shape;83;p3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39"/>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85"/>
        <p:cNvGrpSpPr/>
        <p:nvPr/>
      </p:nvGrpSpPr>
      <p:grpSpPr>
        <a:xfrm>
          <a:off x="0" y="0"/>
          <a:ext cx="0" cy="0"/>
          <a:chOff x="0" y="0"/>
          <a:chExt cx="0" cy="0"/>
        </a:xfrm>
      </p:grpSpPr>
      <p:sp>
        <p:nvSpPr>
          <p:cNvPr id="86" name="Google Shape;86;p40"/>
          <p:cNvSpPr txBox="1">
            <a:spLocks noGrp="1"/>
          </p:cNvSpPr>
          <p:nvPr>
            <p:ph type="body" idx="1"/>
          </p:nvPr>
        </p:nvSpPr>
        <p:spPr>
          <a:xfrm>
            <a:off x="686104" y="1296987"/>
            <a:ext cx="2514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40"/>
          <p:cNvSpPr txBox="1">
            <a:spLocks noGrp="1"/>
          </p:cNvSpPr>
          <p:nvPr>
            <p:ph type="body" idx="2"/>
          </p:nvPr>
        </p:nvSpPr>
        <p:spPr>
          <a:xfrm>
            <a:off x="5943600"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8" name="Google Shape;88;p40"/>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89" name="Google Shape;89;p40"/>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90" name="Google Shape;90;p40"/>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40"/>
          <p:cNvSpPr txBox="1">
            <a:spLocks noGrp="1"/>
          </p:cNvSpPr>
          <p:nvPr>
            <p:ph type="body" idx="3"/>
          </p:nvPr>
        </p:nvSpPr>
        <p:spPr>
          <a:xfrm>
            <a:off x="331454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2" name="Google Shape;92;p40"/>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93"/>
        <p:cNvGrpSpPr/>
        <p:nvPr/>
      </p:nvGrpSpPr>
      <p:grpSpPr>
        <a:xfrm>
          <a:off x="0" y="0"/>
          <a:ext cx="0" cy="0"/>
          <a:chOff x="0" y="0"/>
          <a:chExt cx="0" cy="0"/>
        </a:xfrm>
      </p:grpSpPr>
      <p:sp>
        <p:nvSpPr>
          <p:cNvPr id="94" name="Google Shape;94;p41"/>
          <p:cNvSpPr>
            <a:spLocks noGrp="1"/>
          </p:cNvSpPr>
          <p:nvPr>
            <p:ph type="pic" idx="2"/>
          </p:nvPr>
        </p:nvSpPr>
        <p:spPr>
          <a:xfrm>
            <a:off x="152400" y="2592387"/>
            <a:ext cx="8839200" cy="2440500"/>
          </a:xfrm>
          <a:prstGeom prst="rect">
            <a:avLst/>
          </a:prstGeom>
          <a:solidFill>
            <a:schemeClr val="lt1"/>
          </a:solidFill>
          <a:ln>
            <a:noFill/>
          </a:ln>
        </p:spPr>
      </p:sp>
      <p:sp>
        <p:nvSpPr>
          <p:cNvPr id="95" name="Google Shape;95;p41"/>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6" name="Google Shape;96;p41"/>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97" name="Google Shape;97;p41"/>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98" name="Google Shape;98;p41"/>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41"/>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0" name="Google Shape;100;p41"/>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01"/>
        <p:cNvGrpSpPr/>
        <p:nvPr/>
      </p:nvGrpSpPr>
      <p:grpSpPr>
        <a:xfrm>
          <a:off x="0" y="0"/>
          <a:ext cx="0" cy="0"/>
          <a:chOff x="0" y="0"/>
          <a:chExt cx="0" cy="0"/>
        </a:xfrm>
      </p:grpSpPr>
      <p:sp>
        <p:nvSpPr>
          <p:cNvPr id="102" name="Google Shape;102;p42"/>
          <p:cNvSpPr>
            <a:spLocks noGrp="1"/>
          </p:cNvSpPr>
          <p:nvPr>
            <p:ph type="pic" idx="2"/>
          </p:nvPr>
        </p:nvSpPr>
        <p:spPr>
          <a:xfrm>
            <a:off x="4572000" y="153988"/>
            <a:ext cx="4419600" cy="4876800"/>
          </a:xfrm>
          <a:prstGeom prst="rect">
            <a:avLst/>
          </a:prstGeom>
          <a:solidFill>
            <a:srgbClr val="FFFFFF"/>
          </a:solidFill>
          <a:ln>
            <a:noFill/>
          </a:ln>
        </p:spPr>
      </p:sp>
      <p:sp>
        <p:nvSpPr>
          <p:cNvPr id="103" name="Google Shape;103;p42"/>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04" name="Google Shape;104;p42"/>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2"/>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6" name="Google Shape;106;p42"/>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7" name="Google Shape;107;p42"/>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6"/>
        <p:cNvGrpSpPr/>
        <p:nvPr/>
      </p:nvGrpSpPr>
      <p:grpSpPr>
        <a:xfrm>
          <a:off x="0" y="0"/>
          <a:ext cx="0" cy="0"/>
          <a:chOff x="0" y="0"/>
          <a:chExt cx="0" cy="0"/>
        </a:xfrm>
      </p:grpSpPr>
      <p:sp>
        <p:nvSpPr>
          <p:cNvPr id="17" name="Google Shape;17;p30"/>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 name="Google Shape;18;p30"/>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 name="Google Shape;19;p30"/>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30" descr="USAID_Logo_White_v02.png"/>
          <p:cNvPicPr preferRelativeResize="0"/>
          <p:nvPr/>
        </p:nvPicPr>
        <p:blipFill rotWithShape="1">
          <a:blip r:embed="rId2">
            <a:alphaModFix/>
          </a:blip>
          <a:srcRect/>
          <a:stretch/>
        </p:blipFill>
        <p:spPr>
          <a:xfrm>
            <a:off x="683805" y="569937"/>
            <a:ext cx="1360681" cy="407631"/>
          </a:xfrm>
          <a:prstGeom prst="rect">
            <a:avLst/>
          </a:prstGeom>
          <a:noFill/>
          <a:ln>
            <a:noFill/>
          </a:ln>
        </p:spPr>
      </p:pic>
      <p:sp>
        <p:nvSpPr>
          <p:cNvPr id="21" name="Google Shape;21;p30"/>
          <p:cNvSpPr txBox="1">
            <a:spLocks noGrp="1"/>
          </p:cNvSpPr>
          <p:nvPr>
            <p:ph type="ctrTitle"/>
          </p:nvPr>
        </p:nvSpPr>
        <p:spPr>
          <a:xfrm>
            <a:off x="685800" y="1601787"/>
            <a:ext cx="3886200" cy="1209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2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0"/>
          <p:cNvSpPr txBox="1">
            <a:spLocks noGrp="1"/>
          </p:cNvSpPr>
          <p:nvPr>
            <p:ph type="subTitle" idx="1"/>
          </p:nvPr>
        </p:nvSpPr>
        <p:spPr>
          <a:xfrm>
            <a:off x="685800" y="3135206"/>
            <a:ext cx="3429000" cy="1209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3" name="Google Shape;23;p30"/>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08"/>
        <p:cNvGrpSpPr/>
        <p:nvPr/>
      </p:nvGrpSpPr>
      <p:grpSpPr>
        <a:xfrm>
          <a:off x="0" y="0"/>
          <a:ext cx="0" cy="0"/>
          <a:chOff x="0" y="0"/>
          <a:chExt cx="0" cy="0"/>
        </a:xfrm>
      </p:grpSpPr>
      <p:sp>
        <p:nvSpPr>
          <p:cNvPr id="109" name="Google Shape;109;p43"/>
          <p:cNvSpPr>
            <a:spLocks noGrp="1"/>
          </p:cNvSpPr>
          <p:nvPr>
            <p:ph type="pic" idx="2"/>
          </p:nvPr>
        </p:nvSpPr>
        <p:spPr>
          <a:xfrm>
            <a:off x="152400" y="153987"/>
            <a:ext cx="4419600" cy="4876800"/>
          </a:xfrm>
          <a:prstGeom prst="rect">
            <a:avLst/>
          </a:prstGeom>
          <a:solidFill>
            <a:schemeClr val="lt1"/>
          </a:solidFill>
          <a:ln>
            <a:noFill/>
          </a:ln>
        </p:spPr>
      </p:sp>
      <p:sp>
        <p:nvSpPr>
          <p:cNvPr id="110" name="Google Shape;110;p43"/>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chemeClr val="lt1"/>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1" name="Google Shape;111;p43"/>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43"/>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3" name="Google Shape;113;p43"/>
          <p:cNvSpPr txBox="1">
            <a:spLocks noGrp="1"/>
          </p:cNvSpPr>
          <p:nvPr>
            <p:ph type="title"/>
          </p:nvPr>
        </p:nvSpPr>
        <p:spPr>
          <a:xfrm>
            <a:off x="4877104" y="2188567"/>
            <a:ext cx="3885900" cy="837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14"/>
        <p:cNvGrpSpPr/>
        <p:nvPr/>
      </p:nvGrpSpPr>
      <p:grpSpPr>
        <a:xfrm>
          <a:off x="0" y="0"/>
          <a:ext cx="0" cy="0"/>
          <a:chOff x="0" y="0"/>
          <a:chExt cx="0" cy="0"/>
        </a:xfrm>
      </p:grpSpPr>
      <p:sp>
        <p:nvSpPr>
          <p:cNvPr id="115" name="Google Shape;115;p44"/>
          <p:cNvSpPr txBox="1">
            <a:spLocks noGrp="1"/>
          </p:cNvSpPr>
          <p:nvPr>
            <p:ph type="body" idx="1"/>
          </p:nvPr>
        </p:nvSpPr>
        <p:spPr>
          <a:xfrm>
            <a:off x="686104" y="1296987"/>
            <a:ext cx="38097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6" name="Google Shape;116;p44"/>
          <p:cNvSpPr txBox="1">
            <a:spLocks noGrp="1"/>
          </p:cNvSpPr>
          <p:nvPr>
            <p:ph type="body" idx="2"/>
          </p:nvPr>
        </p:nvSpPr>
        <p:spPr>
          <a:xfrm>
            <a:off x="4648200" y="1296987"/>
            <a:ext cx="3810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7" name="Google Shape;117;p44"/>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18" name="Google Shape;118;p44"/>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19" name="Google Shape;119;p4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44"/>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1"/>
        <p:cNvGrpSpPr/>
        <p:nvPr/>
      </p:nvGrpSpPr>
      <p:grpSpPr>
        <a:xfrm>
          <a:off x="0" y="0"/>
          <a:ext cx="0" cy="0"/>
          <a:chOff x="0" y="0"/>
          <a:chExt cx="0" cy="0"/>
        </a:xfrm>
      </p:grpSpPr>
      <p:sp>
        <p:nvSpPr>
          <p:cNvPr id="122" name="Google Shape;122;p45"/>
          <p:cNvSpPr txBox="1">
            <a:spLocks noGrp="1"/>
          </p:cNvSpPr>
          <p:nvPr>
            <p:ph type="body" idx="1"/>
          </p:nvPr>
        </p:nvSpPr>
        <p:spPr>
          <a:xfrm>
            <a:off x="686104" y="1296987"/>
            <a:ext cx="2514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3" name="Google Shape;123;p45"/>
          <p:cNvSpPr txBox="1">
            <a:spLocks noGrp="1"/>
          </p:cNvSpPr>
          <p:nvPr>
            <p:ph type="body" idx="2"/>
          </p:nvPr>
        </p:nvSpPr>
        <p:spPr>
          <a:xfrm>
            <a:off x="5943600"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4" name="Google Shape;124;p45"/>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25" name="Google Shape;125;p45"/>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26" name="Google Shape;126;p4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45"/>
          <p:cNvSpPr txBox="1">
            <a:spLocks noGrp="1"/>
          </p:cNvSpPr>
          <p:nvPr>
            <p:ph type="body" idx="3"/>
          </p:nvPr>
        </p:nvSpPr>
        <p:spPr>
          <a:xfrm>
            <a:off x="331454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8" name="Google Shape;128;p45"/>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29"/>
        <p:cNvGrpSpPr/>
        <p:nvPr/>
      </p:nvGrpSpPr>
      <p:grpSpPr>
        <a:xfrm>
          <a:off x="0" y="0"/>
          <a:ext cx="0" cy="0"/>
          <a:chOff x="0" y="0"/>
          <a:chExt cx="0" cy="0"/>
        </a:xfrm>
      </p:grpSpPr>
      <p:sp>
        <p:nvSpPr>
          <p:cNvPr id="130" name="Google Shape;130;p46"/>
          <p:cNvSpPr>
            <a:spLocks noGrp="1"/>
          </p:cNvSpPr>
          <p:nvPr>
            <p:ph type="pic" idx="2"/>
          </p:nvPr>
        </p:nvSpPr>
        <p:spPr>
          <a:xfrm>
            <a:off x="152400" y="2592387"/>
            <a:ext cx="8839200" cy="2440500"/>
          </a:xfrm>
          <a:prstGeom prst="rect">
            <a:avLst/>
          </a:prstGeom>
          <a:solidFill>
            <a:srgbClr val="E7E7E5"/>
          </a:solidFill>
          <a:ln>
            <a:noFill/>
          </a:ln>
        </p:spPr>
      </p:sp>
      <p:sp>
        <p:nvSpPr>
          <p:cNvPr id="131" name="Google Shape;131;p4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32" name="Google Shape;132;p46"/>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33" name="Google Shape;133;p46"/>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34" name="Google Shape;134;p46"/>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46"/>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36" name="Google Shape;136;p46"/>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7"/>
        <p:cNvGrpSpPr/>
        <p:nvPr/>
      </p:nvGrpSpPr>
      <p:grpSpPr>
        <a:xfrm>
          <a:off x="0" y="0"/>
          <a:ext cx="0" cy="0"/>
          <a:chOff x="0" y="0"/>
          <a:chExt cx="0" cy="0"/>
        </a:xfrm>
      </p:grpSpPr>
      <p:sp>
        <p:nvSpPr>
          <p:cNvPr id="138" name="Google Shape;138;p47"/>
          <p:cNvSpPr>
            <a:spLocks noGrp="1"/>
          </p:cNvSpPr>
          <p:nvPr>
            <p:ph type="pic" idx="2"/>
          </p:nvPr>
        </p:nvSpPr>
        <p:spPr>
          <a:xfrm>
            <a:off x="4572000" y="153988"/>
            <a:ext cx="4419600" cy="4876800"/>
          </a:xfrm>
          <a:prstGeom prst="rect">
            <a:avLst/>
          </a:prstGeom>
          <a:solidFill>
            <a:srgbClr val="E7E7E5"/>
          </a:solidFill>
          <a:ln>
            <a:noFill/>
          </a:ln>
        </p:spPr>
      </p:sp>
      <p:sp>
        <p:nvSpPr>
          <p:cNvPr id="139" name="Google Shape;139;p47"/>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40" name="Google Shape;140;p4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4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2" name="Google Shape;142;p47"/>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3" name="Google Shape;143;p47"/>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4"/>
        <p:cNvGrpSpPr/>
        <p:nvPr/>
      </p:nvGrpSpPr>
      <p:grpSpPr>
        <a:xfrm>
          <a:off x="0" y="0"/>
          <a:ext cx="0" cy="0"/>
          <a:chOff x="0" y="0"/>
          <a:chExt cx="0" cy="0"/>
        </a:xfrm>
      </p:grpSpPr>
      <p:sp>
        <p:nvSpPr>
          <p:cNvPr id="145" name="Google Shape;145;p48"/>
          <p:cNvSpPr>
            <a:spLocks noGrp="1"/>
          </p:cNvSpPr>
          <p:nvPr>
            <p:ph type="pic" idx="2"/>
          </p:nvPr>
        </p:nvSpPr>
        <p:spPr>
          <a:xfrm>
            <a:off x="152400" y="153987"/>
            <a:ext cx="4419600" cy="4876800"/>
          </a:xfrm>
          <a:prstGeom prst="rect">
            <a:avLst/>
          </a:prstGeom>
          <a:solidFill>
            <a:srgbClr val="E7E7E5"/>
          </a:solidFill>
          <a:ln>
            <a:noFill/>
          </a:ln>
        </p:spPr>
      </p:sp>
      <p:sp>
        <p:nvSpPr>
          <p:cNvPr id="146" name="Google Shape;146;p48"/>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chemeClr val="lt1"/>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47" name="Google Shape;147;p48"/>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48"/>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9" name="Google Shape;149;p48"/>
          <p:cNvSpPr txBox="1">
            <a:spLocks noGrp="1"/>
          </p:cNvSpPr>
          <p:nvPr>
            <p:ph type="title"/>
          </p:nvPr>
        </p:nvSpPr>
        <p:spPr>
          <a:xfrm>
            <a:off x="4877104" y="2188567"/>
            <a:ext cx="3885900" cy="837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50"/>
        <p:cNvGrpSpPr/>
        <p:nvPr/>
      </p:nvGrpSpPr>
      <p:grpSpPr>
        <a:xfrm>
          <a:off x="0" y="0"/>
          <a:ext cx="0" cy="0"/>
          <a:chOff x="0" y="0"/>
          <a:chExt cx="0" cy="0"/>
        </a:xfrm>
      </p:grpSpPr>
      <p:sp>
        <p:nvSpPr>
          <p:cNvPr id="151" name="Google Shape;151;p49"/>
          <p:cNvSpPr txBox="1">
            <a:spLocks noGrp="1"/>
          </p:cNvSpPr>
          <p:nvPr>
            <p:ph type="body" idx="1"/>
          </p:nvPr>
        </p:nvSpPr>
        <p:spPr>
          <a:xfrm>
            <a:off x="686104" y="1296987"/>
            <a:ext cx="2514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2" name="Google Shape;152;p49"/>
          <p:cNvSpPr txBox="1">
            <a:spLocks noGrp="1"/>
          </p:cNvSpPr>
          <p:nvPr>
            <p:ph type="body" idx="2"/>
          </p:nvPr>
        </p:nvSpPr>
        <p:spPr>
          <a:xfrm>
            <a:off x="5943600"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3" name="Google Shape;153;p49"/>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54" name="Google Shape;154;p49"/>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55" name="Google Shape;155;p4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49"/>
          <p:cNvSpPr txBox="1">
            <a:spLocks noGrp="1"/>
          </p:cNvSpPr>
          <p:nvPr>
            <p:ph type="body" idx="3"/>
          </p:nvPr>
        </p:nvSpPr>
        <p:spPr>
          <a:xfrm>
            <a:off x="331454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7" name="Google Shape;157;p49"/>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58"/>
        <p:cNvGrpSpPr/>
        <p:nvPr/>
      </p:nvGrpSpPr>
      <p:grpSpPr>
        <a:xfrm>
          <a:off x="0" y="0"/>
          <a:ext cx="0" cy="0"/>
          <a:chOff x="0" y="0"/>
          <a:chExt cx="0" cy="0"/>
        </a:xfrm>
      </p:grpSpPr>
      <p:sp>
        <p:nvSpPr>
          <p:cNvPr id="159" name="Google Shape;159;p50"/>
          <p:cNvSpPr>
            <a:spLocks noGrp="1"/>
          </p:cNvSpPr>
          <p:nvPr>
            <p:ph type="pic" idx="2"/>
          </p:nvPr>
        </p:nvSpPr>
        <p:spPr>
          <a:xfrm>
            <a:off x="152400" y="2592387"/>
            <a:ext cx="8839200" cy="2440500"/>
          </a:xfrm>
          <a:prstGeom prst="rect">
            <a:avLst/>
          </a:prstGeom>
          <a:solidFill>
            <a:schemeClr val="lt1"/>
          </a:solidFill>
          <a:ln>
            <a:noFill/>
          </a:ln>
        </p:spPr>
      </p:sp>
      <p:sp>
        <p:nvSpPr>
          <p:cNvPr id="160" name="Google Shape;160;p50"/>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1" name="Google Shape;161;p50"/>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62" name="Google Shape;162;p50"/>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63" name="Google Shape;163;p50"/>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50"/>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5" name="Google Shape;165;p50"/>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66"/>
        <p:cNvGrpSpPr/>
        <p:nvPr/>
      </p:nvGrpSpPr>
      <p:grpSpPr>
        <a:xfrm>
          <a:off x="0" y="0"/>
          <a:ext cx="0" cy="0"/>
          <a:chOff x="0" y="0"/>
          <a:chExt cx="0" cy="0"/>
        </a:xfrm>
      </p:grpSpPr>
      <p:sp>
        <p:nvSpPr>
          <p:cNvPr id="167" name="Google Shape;167;p51"/>
          <p:cNvSpPr>
            <a:spLocks noGrp="1"/>
          </p:cNvSpPr>
          <p:nvPr>
            <p:ph type="pic" idx="2"/>
          </p:nvPr>
        </p:nvSpPr>
        <p:spPr>
          <a:xfrm>
            <a:off x="4572000" y="153988"/>
            <a:ext cx="4419600" cy="4876800"/>
          </a:xfrm>
          <a:prstGeom prst="rect">
            <a:avLst/>
          </a:prstGeom>
          <a:solidFill>
            <a:srgbClr val="FFFFFF"/>
          </a:solidFill>
          <a:ln>
            <a:noFill/>
          </a:ln>
        </p:spPr>
      </p:sp>
      <p:sp>
        <p:nvSpPr>
          <p:cNvPr id="168" name="Google Shape;168;p51"/>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69" name="Google Shape;169;p51"/>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51"/>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1" name="Google Shape;171;p51"/>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2" name="Google Shape;172;p51"/>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73"/>
        <p:cNvGrpSpPr/>
        <p:nvPr/>
      </p:nvGrpSpPr>
      <p:grpSpPr>
        <a:xfrm>
          <a:off x="0" y="0"/>
          <a:ext cx="0" cy="0"/>
          <a:chOff x="0" y="0"/>
          <a:chExt cx="0" cy="0"/>
        </a:xfrm>
      </p:grpSpPr>
      <p:sp>
        <p:nvSpPr>
          <p:cNvPr id="174" name="Google Shape;174;p52"/>
          <p:cNvSpPr>
            <a:spLocks noGrp="1"/>
          </p:cNvSpPr>
          <p:nvPr>
            <p:ph type="pic" idx="2"/>
          </p:nvPr>
        </p:nvSpPr>
        <p:spPr>
          <a:xfrm>
            <a:off x="152400" y="153987"/>
            <a:ext cx="4419600" cy="4876800"/>
          </a:xfrm>
          <a:prstGeom prst="rect">
            <a:avLst/>
          </a:prstGeom>
          <a:solidFill>
            <a:schemeClr val="lt1"/>
          </a:solidFill>
          <a:ln>
            <a:noFill/>
          </a:ln>
        </p:spPr>
      </p:sp>
      <p:sp>
        <p:nvSpPr>
          <p:cNvPr id="175" name="Google Shape;175;p52"/>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chemeClr val="lt1"/>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76" name="Google Shape;176;p52"/>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52"/>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8" name="Google Shape;178;p52"/>
          <p:cNvSpPr txBox="1">
            <a:spLocks noGrp="1"/>
          </p:cNvSpPr>
          <p:nvPr>
            <p:ph type="title"/>
          </p:nvPr>
        </p:nvSpPr>
        <p:spPr>
          <a:xfrm>
            <a:off x="4877104" y="2188567"/>
            <a:ext cx="3885900" cy="837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4"/>
        <p:cNvGrpSpPr/>
        <p:nvPr/>
      </p:nvGrpSpPr>
      <p:grpSpPr>
        <a:xfrm>
          <a:off x="0" y="0"/>
          <a:ext cx="0" cy="0"/>
          <a:chOff x="0" y="0"/>
          <a:chExt cx="0" cy="0"/>
        </a:xfrm>
      </p:grpSpPr>
      <p:sp>
        <p:nvSpPr>
          <p:cNvPr id="25" name="Google Shape;25;p31"/>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6" name="Google Shape;26;p31"/>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7" name="Google Shape;27;p31"/>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1"/>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3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79"/>
        <p:cNvGrpSpPr/>
        <p:nvPr/>
      </p:nvGrpSpPr>
      <p:grpSpPr>
        <a:xfrm>
          <a:off x="0" y="0"/>
          <a:ext cx="0" cy="0"/>
          <a:chOff x="0" y="0"/>
          <a:chExt cx="0" cy="0"/>
        </a:xfrm>
      </p:grpSpPr>
      <p:sp>
        <p:nvSpPr>
          <p:cNvPr id="180" name="Google Shape;180;p53"/>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81" name="Google Shape;181;p53"/>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82" name="Google Shape;182;p53"/>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53"/>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4" name="Google Shape;184;p5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85"/>
        <p:cNvGrpSpPr/>
        <p:nvPr/>
      </p:nvGrpSpPr>
      <p:grpSpPr>
        <a:xfrm>
          <a:off x="0" y="0"/>
          <a:ext cx="0" cy="0"/>
          <a:chOff x="0" y="0"/>
          <a:chExt cx="0" cy="0"/>
        </a:xfrm>
      </p:grpSpPr>
      <p:sp>
        <p:nvSpPr>
          <p:cNvPr id="186" name="Google Shape;186;p54"/>
          <p:cNvSpPr txBox="1">
            <a:spLocks noGrp="1"/>
          </p:cNvSpPr>
          <p:nvPr>
            <p:ph type="body" idx="1"/>
          </p:nvPr>
        </p:nvSpPr>
        <p:spPr>
          <a:xfrm>
            <a:off x="686104" y="1296987"/>
            <a:ext cx="38097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7" name="Google Shape;187;p54"/>
          <p:cNvSpPr txBox="1">
            <a:spLocks noGrp="1"/>
          </p:cNvSpPr>
          <p:nvPr>
            <p:ph type="body" idx="2"/>
          </p:nvPr>
        </p:nvSpPr>
        <p:spPr>
          <a:xfrm>
            <a:off x="4648200" y="1296987"/>
            <a:ext cx="3810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8" name="Google Shape;188;p54"/>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89" name="Google Shape;189;p54"/>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90" name="Google Shape;190;p54"/>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54"/>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92"/>
        <p:cNvGrpSpPr/>
        <p:nvPr/>
      </p:nvGrpSpPr>
      <p:grpSpPr>
        <a:xfrm>
          <a:off x="0" y="0"/>
          <a:ext cx="0" cy="0"/>
          <a:chOff x="0" y="0"/>
          <a:chExt cx="0" cy="0"/>
        </a:xfrm>
      </p:grpSpPr>
      <p:sp>
        <p:nvSpPr>
          <p:cNvPr id="193" name="Google Shape;193;p55"/>
          <p:cNvSpPr txBox="1">
            <a:spLocks noGrp="1"/>
          </p:cNvSpPr>
          <p:nvPr>
            <p:ph type="body" idx="1"/>
          </p:nvPr>
        </p:nvSpPr>
        <p:spPr>
          <a:xfrm>
            <a:off x="686104" y="1296987"/>
            <a:ext cx="25143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94" name="Google Shape;194;p55"/>
          <p:cNvSpPr txBox="1">
            <a:spLocks noGrp="1"/>
          </p:cNvSpPr>
          <p:nvPr>
            <p:ph type="body" idx="2"/>
          </p:nvPr>
        </p:nvSpPr>
        <p:spPr>
          <a:xfrm>
            <a:off x="5943600"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95" name="Google Shape;195;p55"/>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96" name="Google Shape;196;p55"/>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197" name="Google Shape;197;p5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55"/>
          <p:cNvSpPr txBox="1">
            <a:spLocks noGrp="1"/>
          </p:cNvSpPr>
          <p:nvPr>
            <p:ph type="body" idx="3"/>
          </p:nvPr>
        </p:nvSpPr>
        <p:spPr>
          <a:xfrm>
            <a:off x="331454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99" name="Google Shape;199;p55"/>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00"/>
        <p:cNvGrpSpPr/>
        <p:nvPr/>
      </p:nvGrpSpPr>
      <p:grpSpPr>
        <a:xfrm>
          <a:off x="0" y="0"/>
          <a:ext cx="0" cy="0"/>
          <a:chOff x="0" y="0"/>
          <a:chExt cx="0" cy="0"/>
        </a:xfrm>
      </p:grpSpPr>
      <p:sp>
        <p:nvSpPr>
          <p:cNvPr id="201" name="Google Shape;201;p56"/>
          <p:cNvSpPr>
            <a:spLocks noGrp="1"/>
          </p:cNvSpPr>
          <p:nvPr>
            <p:ph type="pic" idx="2"/>
          </p:nvPr>
        </p:nvSpPr>
        <p:spPr>
          <a:xfrm>
            <a:off x="152400" y="2592387"/>
            <a:ext cx="8839200" cy="2440500"/>
          </a:xfrm>
          <a:prstGeom prst="rect">
            <a:avLst/>
          </a:prstGeom>
          <a:solidFill>
            <a:srgbClr val="E7E7E5"/>
          </a:solidFill>
          <a:ln>
            <a:noFill/>
          </a:ln>
        </p:spPr>
      </p:sp>
      <p:sp>
        <p:nvSpPr>
          <p:cNvPr id="202" name="Google Shape;202;p5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03" name="Google Shape;203;p56"/>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204" name="Google Shape;204;p56"/>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FFFFFF"/>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205" name="Google Shape;205;p56"/>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56"/>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07" name="Google Shape;207;p56"/>
          <p:cNvSpPr txBox="1">
            <a:spLocks noGrp="1"/>
          </p:cNvSpPr>
          <p:nvPr>
            <p:ph type="title"/>
          </p:nvPr>
        </p:nvSpPr>
        <p:spPr>
          <a:xfrm>
            <a:off x="686104" y="679217"/>
            <a:ext cx="7772400" cy="465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08"/>
        <p:cNvGrpSpPr/>
        <p:nvPr/>
      </p:nvGrpSpPr>
      <p:grpSpPr>
        <a:xfrm>
          <a:off x="0" y="0"/>
          <a:ext cx="0" cy="0"/>
          <a:chOff x="0" y="0"/>
          <a:chExt cx="0" cy="0"/>
        </a:xfrm>
      </p:grpSpPr>
      <p:sp>
        <p:nvSpPr>
          <p:cNvPr id="209" name="Google Shape;209;p57"/>
          <p:cNvSpPr>
            <a:spLocks noGrp="1"/>
          </p:cNvSpPr>
          <p:nvPr>
            <p:ph type="pic" idx="2"/>
          </p:nvPr>
        </p:nvSpPr>
        <p:spPr>
          <a:xfrm>
            <a:off x="4572000" y="153988"/>
            <a:ext cx="4419600" cy="4876800"/>
          </a:xfrm>
          <a:prstGeom prst="rect">
            <a:avLst/>
          </a:prstGeom>
          <a:solidFill>
            <a:srgbClr val="E7E7E5"/>
          </a:solidFill>
          <a:ln>
            <a:noFill/>
          </a:ln>
        </p:spPr>
      </p:sp>
      <p:sp>
        <p:nvSpPr>
          <p:cNvPr id="210" name="Google Shape;210;p57"/>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211" name="Google Shape;211;p5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5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13" name="Google Shape;213;p57"/>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14" name="Google Shape;214;p57"/>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15"/>
        <p:cNvGrpSpPr/>
        <p:nvPr/>
      </p:nvGrpSpPr>
      <p:grpSpPr>
        <a:xfrm>
          <a:off x="0" y="0"/>
          <a:ext cx="0" cy="0"/>
          <a:chOff x="0" y="0"/>
          <a:chExt cx="0" cy="0"/>
        </a:xfrm>
      </p:grpSpPr>
      <p:sp>
        <p:nvSpPr>
          <p:cNvPr id="216" name="Google Shape;216;p58"/>
          <p:cNvSpPr>
            <a:spLocks noGrp="1"/>
          </p:cNvSpPr>
          <p:nvPr>
            <p:ph type="pic" idx="2"/>
          </p:nvPr>
        </p:nvSpPr>
        <p:spPr>
          <a:xfrm>
            <a:off x="152400" y="153987"/>
            <a:ext cx="4419600" cy="4876800"/>
          </a:xfrm>
          <a:prstGeom prst="rect">
            <a:avLst/>
          </a:prstGeom>
          <a:solidFill>
            <a:srgbClr val="E7E7E5"/>
          </a:solidFill>
          <a:ln>
            <a:noFill/>
          </a:ln>
        </p:spPr>
      </p:sp>
      <p:sp>
        <p:nvSpPr>
          <p:cNvPr id="217" name="Google Shape;217;p58"/>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chemeClr val="lt1"/>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218" name="Google Shape;218;p58"/>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58"/>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8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6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4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2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0" name="Google Shape;220;p58"/>
          <p:cNvSpPr txBox="1">
            <a:spLocks noGrp="1"/>
          </p:cNvSpPr>
          <p:nvPr>
            <p:ph type="title"/>
          </p:nvPr>
        </p:nvSpPr>
        <p:spPr>
          <a:xfrm>
            <a:off x="4877104" y="2188567"/>
            <a:ext cx="3885900" cy="837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67B9"/>
              </a:buClr>
              <a:buSzPts val="2400"/>
              <a:buNone/>
              <a:defRPr sz="2400" i="0" u="none" strike="noStrike" cap="none">
                <a:solidFill>
                  <a:srgbClr val="0067B9"/>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59"/>
          <p:cNvSpPr txBox="1">
            <a:spLocks noGrp="1"/>
          </p:cNvSpPr>
          <p:nvPr>
            <p:ph type="dt" idx="10"/>
          </p:nvPr>
        </p:nvSpPr>
        <p:spPr>
          <a:xfrm>
            <a:off x="628650" y="4805520"/>
            <a:ext cx="2057400" cy="276000"/>
          </a:xfrm>
          <a:prstGeom prst="rect">
            <a:avLst/>
          </a:prstGeom>
          <a:noFill/>
          <a:ln>
            <a:noFill/>
          </a:ln>
        </p:spPr>
        <p:txBody>
          <a:bodyPr spcFirstLastPara="1" wrap="square" lIns="68750" tIns="34375" rIns="68750" bIns="343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3028950" y="4805520"/>
            <a:ext cx="3086100" cy="276000"/>
          </a:xfrm>
          <a:prstGeom prst="rect">
            <a:avLst/>
          </a:prstGeom>
          <a:noFill/>
          <a:ln>
            <a:noFill/>
          </a:ln>
        </p:spPr>
        <p:txBody>
          <a:bodyPr spcFirstLastPara="1" wrap="square" lIns="68750" tIns="34375" rIns="68750" bIns="343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6457950" y="4805520"/>
            <a:ext cx="2057400" cy="276000"/>
          </a:xfrm>
          <a:prstGeom prst="rect">
            <a:avLst/>
          </a:prstGeom>
          <a:noFill/>
          <a:ln>
            <a:noFill/>
          </a:ln>
        </p:spPr>
        <p:txBody>
          <a:bodyPr spcFirstLastPara="1" wrap="square" lIns="68750" tIns="34375" rIns="68750" bIns="3437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9"/>
        <p:cNvGrpSpPr/>
        <p:nvPr/>
      </p:nvGrpSpPr>
      <p:grpSpPr>
        <a:xfrm>
          <a:off x="0" y="0"/>
          <a:ext cx="0" cy="0"/>
          <a:chOff x="0" y="0"/>
          <a:chExt cx="0" cy="0"/>
        </a:xfrm>
      </p:grpSpPr>
      <p:sp>
        <p:nvSpPr>
          <p:cNvPr id="50" name="Google Shape;50;p35"/>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51" name="Google Shape;51;p35"/>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i="0">
                <a:solidFill>
                  <a:srgbClr val="6C6463"/>
                </a:solidFill>
              </a:defRPr>
            </a:lvl1pPr>
            <a:lvl2pPr marR="0" lvl="1" algn="l">
              <a:lnSpc>
                <a:spcPct val="100000"/>
              </a:lnSpc>
              <a:spcBef>
                <a:spcPts val="0"/>
              </a:spcBef>
              <a:spcAft>
                <a:spcPts val="0"/>
              </a:spcAft>
              <a:buSzPts val="1400"/>
              <a:buNone/>
              <a:defRPr sz="1800" i="0" u="none" strike="noStrike" cap="none">
                <a:solidFill>
                  <a:schemeClr val="dk1"/>
                </a:solidFill>
              </a:defRPr>
            </a:lvl2pPr>
            <a:lvl3pPr marR="0" lvl="2" algn="l">
              <a:lnSpc>
                <a:spcPct val="100000"/>
              </a:lnSpc>
              <a:spcBef>
                <a:spcPts val="0"/>
              </a:spcBef>
              <a:spcAft>
                <a:spcPts val="0"/>
              </a:spcAft>
              <a:buSzPts val="1400"/>
              <a:buNone/>
              <a:defRPr sz="1800" i="0" u="none" strike="noStrike" cap="none">
                <a:solidFill>
                  <a:schemeClr val="dk1"/>
                </a:solidFill>
              </a:defRPr>
            </a:lvl3pPr>
            <a:lvl4pPr marR="0" lvl="3" algn="l">
              <a:lnSpc>
                <a:spcPct val="100000"/>
              </a:lnSpc>
              <a:spcBef>
                <a:spcPts val="0"/>
              </a:spcBef>
              <a:spcAft>
                <a:spcPts val="0"/>
              </a:spcAft>
              <a:buSzPts val="1400"/>
              <a:buNone/>
              <a:defRPr sz="1800" i="0" u="none" strike="noStrike" cap="none">
                <a:solidFill>
                  <a:schemeClr val="dk1"/>
                </a:solidFill>
              </a:defRPr>
            </a:lvl4pPr>
            <a:lvl5pPr marR="0" lvl="4" algn="l">
              <a:lnSpc>
                <a:spcPct val="100000"/>
              </a:lnSpc>
              <a:spcBef>
                <a:spcPts val="0"/>
              </a:spcBef>
              <a:spcAft>
                <a:spcPts val="0"/>
              </a:spcAft>
              <a:buSzPts val="1400"/>
              <a:buNone/>
              <a:defRPr sz="1800" i="0" u="none" strike="noStrike" cap="none">
                <a:solidFill>
                  <a:schemeClr val="dk1"/>
                </a:solidFill>
              </a:defRPr>
            </a:lvl5pPr>
            <a:lvl6pPr marR="0" lvl="5" algn="l">
              <a:lnSpc>
                <a:spcPct val="100000"/>
              </a:lnSpc>
              <a:spcBef>
                <a:spcPts val="0"/>
              </a:spcBef>
              <a:spcAft>
                <a:spcPts val="0"/>
              </a:spcAft>
              <a:buSzPts val="1400"/>
              <a:buNone/>
              <a:defRPr sz="1800" i="0" u="none" strike="noStrike" cap="none">
                <a:solidFill>
                  <a:schemeClr val="dk1"/>
                </a:solidFill>
              </a:defRPr>
            </a:lvl6pPr>
            <a:lvl7pPr marR="0" lvl="6" algn="l">
              <a:lnSpc>
                <a:spcPct val="100000"/>
              </a:lnSpc>
              <a:spcBef>
                <a:spcPts val="0"/>
              </a:spcBef>
              <a:spcAft>
                <a:spcPts val="0"/>
              </a:spcAft>
              <a:buSzPts val="1400"/>
              <a:buNone/>
              <a:defRPr sz="1800" i="0" u="none" strike="noStrike" cap="none">
                <a:solidFill>
                  <a:schemeClr val="dk1"/>
                </a:solidFill>
              </a:defRPr>
            </a:lvl7pPr>
            <a:lvl8pPr marR="0" lvl="7" algn="l">
              <a:lnSpc>
                <a:spcPct val="100000"/>
              </a:lnSpc>
              <a:spcBef>
                <a:spcPts val="0"/>
              </a:spcBef>
              <a:spcAft>
                <a:spcPts val="0"/>
              </a:spcAft>
              <a:buSzPts val="1400"/>
              <a:buNone/>
              <a:defRPr sz="1800" i="0" u="none" strike="noStrike" cap="none">
                <a:solidFill>
                  <a:schemeClr val="dk1"/>
                </a:solidFill>
              </a:defRPr>
            </a:lvl8pPr>
            <a:lvl9pPr marR="0" lvl="8" algn="l">
              <a:lnSpc>
                <a:spcPct val="100000"/>
              </a:lnSpc>
              <a:spcBef>
                <a:spcPts val="0"/>
              </a:spcBef>
              <a:spcAft>
                <a:spcPts val="0"/>
              </a:spcAft>
              <a:buSzPts val="1400"/>
              <a:buNone/>
              <a:defRPr sz="1800" i="0" u="none" strike="noStrike" cap="none">
                <a:solidFill>
                  <a:schemeClr val="dk1"/>
                </a:solidFill>
              </a:defRPr>
            </a:lvl9pPr>
          </a:lstStyle>
          <a:p>
            <a:endParaRPr/>
          </a:p>
        </p:txBody>
      </p:sp>
      <p:sp>
        <p:nvSpPr>
          <p:cNvPr id="52" name="Google Shape;52;p3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5"/>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5"/>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1143000" y="534987"/>
            <a:ext cx="5486400" cy="461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36"/>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8" name="Google Shape;58;p36"/>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 name="Google Shape;59;p36"/>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36" descr="USAID_Logo_White_v02.png"/>
          <p:cNvPicPr preferRelativeResize="0"/>
          <p:nvPr/>
        </p:nvPicPr>
        <p:blipFill rotWithShape="1">
          <a:blip r:embed="rId2">
            <a:alphaModFix/>
          </a:blip>
          <a:srcRect/>
          <a:stretch/>
        </p:blipFill>
        <p:spPr>
          <a:xfrm>
            <a:off x="683805" y="4344987"/>
            <a:ext cx="1360681" cy="407631"/>
          </a:xfrm>
          <a:prstGeom prst="rect">
            <a:avLst/>
          </a:prstGeom>
          <a:noFill/>
          <a:ln>
            <a:noFill/>
          </a:ln>
        </p:spPr>
      </p:pic>
      <p:cxnSp>
        <p:nvCxnSpPr>
          <p:cNvPr id="61" name="Google Shape;61;p36"/>
          <p:cNvCxnSpPr/>
          <p:nvPr/>
        </p:nvCxnSpPr>
        <p:spPr>
          <a:xfrm>
            <a:off x="746760" y="687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62"/>
        <p:cNvGrpSpPr/>
        <p:nvPr/>
      </p:nvGrpSpPr>
      <p:grpSpPr>
        <a:xfrm>
          <a:off x="0" y="0"/>
          <a:ext cx="0" cy="0"/>
          <a:chOff x="0" y="0"/>
          <a:chExt cx="0" cy="0"/>
        </a:xfrm>
      </p:grpSpPr>
      <p:pic>
        <p:nvPicPr>
          <p:cNvPr id="63" name="Google Shape;63;p37"/>
          <p:cNvPicPr preferRelativeResize="0"/>
          <p:nvPr/>
        </p:nvPicPr>
        <p:blipFill rotWithShape="1">
          <a:blip r:embed="rId2">
            <a:alphaModFix/>
          </a:blip>
          <a:srcRect/>
          <a:stretch/>
        </p:blipFill>
        <p:spPr>
          <a:xfrm>
            <a:off x="152400" y="153987"/>
            <a:ext cx="8768836" cy="4837977"/>
          </a:xfrm>
          <a:prstGeom prst="rect">
            <a:avLst/>
          </a:prstGeom>
          <a:noFill/>
          <a:ln>
            <a:noFill/>
          </a:ln>
        </p:spPr>
      </p:pic>
      <p:sp>
        <p:nvSpPr>
          <p:cNvPr id="64" name="Google Shape;64;p37"/>
          <p:cNvSpPr txBox="1">
            <a:spLocks noGrp="1"/>
          </p:cNvSpPr>
          <p:nvPr>
            <p:ph type="body" idx="1"/>
          </p:nvPr>
        </p:nvSpPr>
        <p:spPr>
          <a:xfrm rot="-5400000">
            <a:off x="7862385"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 name="Google Shape;65;p37"/>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6" name="Google Shape;66;p37"/>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37" descr="USAID_Logo_White_v02.png"/>
          <p:cNvPicPr preferRelativeResize="0"/>
          <p:nvPr/>
        </p:nvPicPr>
        <p:blipFill rotWithShape="1">
          <a:blip r:embed="rId3">
            <a:alphaModFix/>
          </a:blip>
          <a:srcRect/>
          <a:stretch/>
        </p:blipFill>
        <p:spPr>
          <a:xfrm>
            <a:off x="683805" y="4344987"/>
            <a:ext cx="1360681" cy="407631"/>
          </a:xfrm>
          <a:prstGeom prst="rect">
            <a:avLst/>
          </a:prstGeom>
          <a:noFill/>
          <a:ln>
            <a:noFill/>
          </a:ln>
        </p:spPr>
      </p:pic>
      <p:sp>
        <p:nvSpPr>
          <p:cNvPr id="68" name="Google Shape;68;p37"/>
          <p:cNvSpPr txBox="1">
            <a:spLocks noGrp="1"/>
          </p:cNvSpPr>
          <p:nvPr>
            <p:ph type="subTitle" idx="2"/>
          </p:nvPr>
        </p:nvSpPr>
        <p:spPr>
          <a:xfrm>
            <a:off x="685800" y="3135206"/>
            <a:ext cx="3429000" cy="12099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69" name="Google Shape;69;p37"/>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70"/>
        <p:cNvGrpSpPr/>
        <p:nvPr/>
      </p:nvGrpSpPr>
      <p:grpSpPr>
        <a:xfrm>
          <a:off x="0" y="0"/>
          <a:ext cx="0" cy="0"/>
          <a:chOff x="0" y="0"/>
          <a:chExt cx="0" cy="0"/>
        </a:xfrm>
      </p:grpSpPr>
      <p:sp>
        <p:nvSpPr>
          <p:cNvPr id="71" name="Google Shape;71;p38"/>
          <p:cNvSpPr txBox="1">
            <a:spLocks noGrp="1"/>
          </p:cNvSpPr>
          <p:nvPr>
            <p:ph type="dt" idx="10"/>
          </p:nvPr>
        </p:nvSpPr>
        <p:spPr>
          <a:xfrm>
            <a:off x="152400" y="4844639"/>
            <a:ext cx="2133600" cy="186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Google Shape;72;p38"/>
          <p:cNvSpPr txBox="1">
            <a:spLocks noGrp="1"/>
          </p:cNvSpPr>
          <p:nvPr>
            <p:ph type="ftr" idx="11"/>
          </p:nvPr>
        </p:nvSpPr>
        <p:spPr>
          <a:xfrm>
            <a:off x="3124200" y="4844639"/>
            <a:ext cx="2895600" cy="186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a:solidFill>
                  <a:srgbClr val="FFFFFF"/>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Google Shape;73;p38"/>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38" descr="USAID_Logo_White_v02.png"/>
          <p:cNvPicPr preferRelativeResize="0"/>
          <p:nvPr/>
        </p:nvPicPr>
        <p:blipFill rotWithShape="1">
          <a:blip r:embed="rId2">
            <a:alphaModFix/>
          </a:blip>
          <a:srcRect/>
          <a:stretch/>
        </p:blipFill>
        <p:spPr>
          <a:xfrm>
            <a:off x="683805" y="569937"/>
            <a:ext cx="1360681" cy="407631"/>
          </a:xfrm>
          <a:prstGeom prst="rect">
            <a:avLst/>
          </a:prstGeom>
          <a:noFill/>
          <a:ln>
            <a:noFill/>
          </a:ln>
        </p:spPr>
      </p:pic>
      <p:sp>
        <p:nvSpPr>
          <p:cNvPr id="75" name="Google Shape;75;p38"/>
          <p:cNvSpPr txBox="1">
            <a:spLocks noGrp="1"/>
          </p:cNvSpPr>
          <p:nvPr>
            <p:ph type="ctrTitle"/>
          </p:nvPr>
        </p:nvSpPr>
        <p:spPr>
          <a:xfrm>
            <a:off x="685800" y="1601787"/>
            <a:ext cx="3886200" cy="1209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2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38"/>
          <p:cNvSpPr txBox="1">
            <a:spLocks noGrp="1"/>
          </p:cNvSpPr>
          <p:nvPr>
            <p:ph type="subTitle" idx="1"/>
          </p:nvPr>
        </p:nvSpPr>
        <p:spPr>
          <a:xfrm>
            <a:off x="685800" y="3135206"/>
            <a:ext cx="3429000" cy="1209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77" name="Google Shape;77;p38"/>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1 Content" preserve="1">
  <p:cSld name="4_Red/Gray 1 Content">
    <p:bg>
      <p:bgPr>
        <a:solidFill>
          <a:srgbClr val="E7E7E5"/>
        </a:solidFill>
        <a:effectLst/>
      </p:bgPr>
    </p:bg>
    <p:spTree>
      <p:nvGrpSpPr>
        <p:cNvPr id="1" name="Shape 20"/>
        <p:cNvGrpSpPr/>
        <p:nvPr/>
      </p:nvGrpSpPr>
      <p:grpSpPr>
        <a:xfrm>
          <a:off x="0" y="0"/>
          <a:ext cx="0" cy="0"/>
          <a:chOff x="0" y="0"/>
          <a:chExt cx="0" cy="0"/>
        </a:xfrm>
      </p:grpSpPr>
      <p:pic>
        <p:nvPicPr>
          <p:cNvPr id="7" name="Picture 6" descr="A picture containing outdoor object, dome&#10;&#10;Description automatically generated">
            <a:extLst>
              <a:ext uri="{FF2B5EF4-FFF2-40B4-BE49-F238E27FC236}">
                <a16:creationId xmlns:a16="http://schemas.microsoft.com/office/drawing/2014/main" id="{4C4BF325-C0C0-4706-B7F9-AFBF91AF5829}"/>
              </a:ext>
            </a:extLst>
          </p:cNvPr>
          <p:cNvPicPr>
            <a:picLocks noChangeAspect="1"/>
          </p:cNvPicPr>
          <p:nvPr userDrawn="1"/>
        </p:nvPicPr>
        <p:blipFill rotWithShape="1">
          <a:blip r:embed="rId2">
            <a:alphaModFix amt="20000"/>
          </a:blip>
          <a:srcRect l="29591" t="15761" r="31656" b="20579"/>
          <a:stretch/>
        </p:blipFill>
        <p:spPr>
          <a:xfrm rot="5400000">
            <a:off x="2132516" y="-1824092"/>
            <a:ext cx="4878969" cy="8839200"/>
          </a:xfrm>
          <a:prstGeom prst="rect">
            <a:avLst/>
          </a:prstGeom>
        </p:spPr>
      </p:pic>
      <p:sp>
        <p:nvSpPr>
          <p:cNvPr id="21" name="Google Shape;21;p18"/>
          <p:cNvSpPr txBox="1">
            <a:spLocks noGrp="1"/>
          </p:cNvSpPr>
          <p:nvPr>
            <p:ph type="dt" idx="10"/>
          </p:nvPr>
        </p:nvSpPr>
        <p:spPr>
          <a:xfrm>
            <a:off x="152400" y="4844639"/>
            <a:ext cx="2133600" cy="185981"/>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18"/>
          <p:cNvSpPr txBox="1">
            <a:spLocks noGrp="1"/>
          </p:cNvSpPr>
          <p:nvPr>
            <p:ph type="ftr" idx="11"/>
          </p:nvPr>
        </p:nvSpPr>
        <p:spPr>
          <a:xfrm>
            <a:off x="3124200" y="4844639"/>
            <a:ext cx="2895600" cy="18598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18"/>
          <p:cNvSpPr txBox="1">
            <a:spLocks noGrp="1"/>
          </p:cNvSpPr>
          <p:nvPr>
            <p:ph type="sldNum" idx="12"/>
          </p:nvPr>
        </p:nvSpPr>
        <p:spPr>
          <a:xfrm>
            <a:off x="6858000" y="4844639"/>
            <a:ext cx="2133600" cy="18598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fld id="{00000000-1234-1234-1234-123412341234}" type="slidenum">
              <a:rPr lang="en" smtClean="0"/>
              <a:pPr/>
              <a:t>‹#›</a:t>
            </a:fld>
            <a:endParaRPr lang="en"/>
          </a:p>
        </p:txBody>
      </p:sp>
      <p:sp>
        <p:nvSpPr>
          <p:cNvPr id="24" name="Google Shape;24;p18"/>
          <p:cNvSpPr txBox="1">
            <a:spLocks noGrp="1"/>
          </p:cNvSpPr>
          <p:nvPr>
            <p:ph type="title"/>
          </p:nvPr>
        </p:nvSpPr>
        <p:spPr>
          <a:xfrm>
            <a:off x="686104" y="682922"/>
            <a:ext cx="7772400" cy="461776"/>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18"/>
          <p:cNvSpPr txBox="1">
            <a:spLocks noGrp="1"/>
          </p:cNvSpPr>
          <p:nvPr>
            <p:ph type="body" idx="1"/>
          </p:nvPr>
        </p:nvSpPr>
        <p:spPr>
          <a:xfrm>
            <a:off x="685800" y="1296987"/>
            <a:ext cx="7772400" cy="3200378"/>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extLst>
      <p:ext uri="{BB962C8B-B14F-4D97-AF65-F5344CB8AC3E}">
        <p14:creationId xmlns:p14="http://schemas.microsoft.com/office/powerpoint/2010/main" val="214405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ver - Full Photo" preserve="1" userDrawn="1">
  <p:cSld name="2_Cover - Full Photo">
    <p:bg>
      <p:bgPr>
        <a:solidFill>
          <a:srgbClr val="BA0C2F"/>
        </a:solidFill>
        <a:effectLst/>
      </p:bgPr>
    </p:bg>
    <p:spTree>
      <p:nvGrpSpPr>
        <p:cNvPr id="1" name="Shape 50"/>
        <p:cNvGrpSpPr/>
        <p:nvPr/>
      </p:nvGrpSpPr>
      <p:grpSpPr>
        <a:xfrm>
          <a:off x="0" y="0"/>
          <a:ext cx="0" cy="0"/>
          <a:chOff x="0" y="0"/>
          <a:chExt cx="0" cy="0"/>
        </a:xfrm>
      </p:grpSpPr>
      <p:pic>
        <p:nvPicPr>
          <p:cNvPr id="6" name="Picture 5" descr="A picture containing person, person, cellphone, clothing&#10;&#10;Description automatically generated">
            <a:extLst>
              <a:ext uri="{FF2B5EF4-FFF2-40B4-BE49-F238E27FC236}">
                <a16:creationId xmlns:a16="http://schemas.microsoft.com/office/drawing/2014/main" id="{32D73E2F-4BB3-4747-BF8C-1F8363F83D14}"/>
              </a:ext>
            </a:extLst>
          </p:cNvPr>
          <p:cNvPicPr>
            <a:picLocks noChangeAspect="1"/>
          </p:cNvPicPr>
          <p:nvPr userDrawn="1"/>
        </p:nvPicPr>
        <p:blipFill rotWithShape="1">
          <a:blip r:embed="rId2"/>
          <a:srcRect t="8797" b="8736"/>
          <a:stretch/>
        </p:blipFill>
        <p:spPr>
          <a:xfrm>
            <a:off x="113382" y="115218"/>
            <a:ext cx="8922668" cy="4954342"/>
          </a:xfrm>
          <a:prstGeom prst="rect">
            <a:avLst/>
          </a:prstGeom>
        </p:spPr>
      </p:pic>
      <p:pic>
        <p:nvPicPr>
          <p:cNvPr id="10" name="Picture 9" descr="A picture containing dark, sitting, stop, large&#10;&#10;Description automatically generated">
            <a:extLst>
              <a:ext uri="{FF2B5EF4-FFF2-40B4-BE49-F238E27FC236}">
                <a16:creationId xmlns:a16="http://schemas.microsoft.com/office/drawing/2014/main" id="{268C693C-9967-094F-A23B-F6A704AF89BF}"/>
              </a:ext>
            </a:extLst>
          </p:cNvPr>
          <p:cNvPicPr>
            <a:picLocks noChangeAspect="1"/>
          </p:cNvPicPr>
          <p:nvPr userDrawn="1"/>
        </p:nvPicPr>
        <p:blipFill rotWithShape="1">
          <a:blip r:embed="rId3"/>
          <a:srcRect r="2399"/>
          <a:stretch/>
        </p:blipFill>
        <p:spPr>
          <a:xfrm flipH="1" flipV="1">
            <a:off x="120650" y="115216"/>
            <a:ext cx="8915401" cy="4954341"/>
          </a:xfrm>
          <a:prstGeom prst="rect">
            <a:avLst/>
          </a:prstGeom>
        </p:spPr>
      </p:pic>
      <p:pic>
        <p:nvPicPr>
          <p:cNvPr id="3" name="Graphic 2">
            <a:extLst>
              <a:ext uri="{FF2B5EF4-FFF2-40B4-BE49-F238E27FC236}">
                <a16:creationId xmlns:a16="http://schemas.microsoft.com/office/drawing/2014/main" id="{B6930E22-AD43-F94A-8D32-98DDA6EE54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7256" y="393976"/>
            <a:ext cx="1782596" cy="689509"/>
          </a:xfrm>
          <a:prstGeom prst="rect">
            <a:avLst/>
          </a:prstGeom>
        </p:spPr>
      </p:pic>
      <p:sp>
        <p:nvSpPr>
          <p:cNvPr id="51" name="Google Shape;51;p7"/>
          <p:cNvSpPr txBox="1">
            <a:spLocks noGrp="1"/>
          </p:cNvSpPr>
          <p:nvPr>
            <p:ph type="dt" idx="10"/>
          </p:nvPr>
        </p:nvSpPr>
        <p:spPr>
          <a:xfrm>
            <a:off x="152400" y="4929947"/>
            <a:ext cx="2133600" cy="1396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50" b="0" i="0">
                <a:solidFill>
                  <a:schemeClr val="bg2"/>
                </a:solidFill>
                <a:latin typeface="Gill Sans MT" panose="020B0502020104020203" pitchFamily="34" charset="77"/>
                <a:ea typeface="Gill Sans MT" panose="020B0502020104020203" pitchFamily="34" charset="77"/>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2" name="Google Shape;52;p7"/>
          <p:cNvSpPr txBox="1">
            <a:spLocks noGrp="1"/>
          </p:cNvSpPr>
          <p:nvPr>
            <p:ph type="sldNum" idx="12"/>
          </p:nvPr>
        </p:nvSpPr>
        <p:spPr>
          <a:xfrm>
            <a:off x="6858000" y="4929947"/>
            <a:ext cx="2133600" cy="13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MT" panose="020B0502020104020203" pitchFamily="34" charset="77"/>
                <a:ea typeface="Gill Sans MT" panose="020B0502020104020203" pitchFamily="34" charset="77"/>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45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dirty="0"/>
          </a:p>
        </p:txBody>
      </p:sp>
      <p:sp>
        <p:nvSpPr>
          <p:cNvPr id="53" name="Google Shape;53;p7"/>
          <p:cNvSpPr txBox="1">
            <a:spLocks noGrp="1"/>
          </p:cNvSpPr>
          <p:nvPr>
            <p:ph type="ctrTitle"/>
          </p:nvPr>
        </p:nvSpPr>
        <p:spPr>
          <a:xfrm>
            <a:off x="685800" y="1613041"/>
            <a:ext cx="3257550" cy="1209781"/>
          </a:xfrm>
          <a:prstGeom prst="rect">
            <a:avLst/>
          </a:prstGeom>
          <a:noFill/>
          <a:ln>
            <a:noFill/>
          </a:ln>
          <a:effectLst/>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200"/>
              <a:buFont typeface="Gill Sans"/>
              <a:buNone/>
              <a:defRPr sz="2400" b="0" i="0">
                <a:solidFill>
                  <a:schemeClr val="bg2"/>
                </a:solidFill>
                <a:latin typeface="Gill Sans MT" panose="020B0502020104020203" pitchFamily="34"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4" name="Google Shape;54;p7"/>
          <p:cNvSpPr txBox="1">
            <a:spLocks noGrp="1"/>
          </p:cNvSpPr>
          <p:nvPr>
            <p:ph type="subTitle" idx="1"/>
          </p:nvPr>
        </p:nvSpPr>
        <p:spPr>
          <a:xfrm>
            <a:off x="685800" y="3110865"/>
            <a:ext cx="3429000" cy="1209781"/>
          </a:xfrm>
          <a:prstGeom prst="rect">
            <a:avLst/>
          </a:prstGeom>
          <a:noFill/>
          <a:ln>
            <a:noFill/>
          </a:ln>
          <a:effectLst/>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1800"/>
              <a:buNone/>
              <a:defRPr sz="1350" b="0" i="0">
                <a:solidFill>
                  <a:schemeClr val="bg2"/>
                </a:solidFill>
                <a:latin typeface="Gill Sans MT" panose="020B0502020104020203" pitchFamily="34" charset="77"/>
              </a:defRPr>
            </a:lvl1pPr>
            <a:lvl2pPr lvl="1" algn="ctr">
              <a:lnSpc>
                <a:spcPct val="100000"/>
              </a:lnSpc>
              <a:spcBef>
                <a:spcPts val="900"/>
              </a:spcBef>
              <a:spcAft>
                <a:spcPts val="0"/>
              </a:spcAft>
              <a:buClr>
                <a:srgbClr val="888888"/>
              </a:buClr>
              <a:buSzPts val="2000"/>
              <a:buNone/>
              <a:defRPr>
                <a:solidFill>
                  <a:srgbClr val="888888"/>
                </a:solidFill>
              </a:defRPr>
            </a:lvl2pPr>
            <a:lvl3pPr lvl="2" algn="ctr">
              <a:lnSpc>
                <a:spcPct val="100000"/>
              </a:lnSpc>
              <a:spcBef>
                <a:spcPts val="900"/>
              </a:spcBef>
              <a:spcAft>
                <a:spcPts val="0"/>
              </a:spcAft>
              <a:buClr>
                <a:srgbClr val="888888"/>
              </a:buClr>
              <a:buSzPts val="1800"/>
              <a:buNone/>
              <a:defRPr>
                <a:solidFill>
                  <a:srgbClr val="888888"/>
                </a:solidFill>
              </a:defRPr>
            </a:lvl3pPr>
            <a:lvl4pPr lvl="3" algn="ctr">
              <a:lnSpc>
                <a:spcPct val="100000"/>
              </a:lnSpc>
              <a:spcBef>
                <a:spcPts val="240"/>
              </a:spcBef>
              <a:spcAft>
                <a:spcPts val="0"/>
              </a:spcAft>
              <a:buClr>
                <a:srgbClr val="888888"/>
              </a:buClr>
              <a:buSzPts val="1600"/>
              <a:buNone/>
              <a:defRPr>
                <a:solidFill>
                  <a:srgbClr val="888888"/>
                </a:solidFill>
              </a:defRPr>
            </a:lvl4pPr>
            <a:lvl5pPr lvl="4" algn="ctr">
              <a:lnSpc>
                <a:spcPct val="100000"/>
              </a:lnSpc>
              <a:spcBef>
                <a:spcPts val="210"/>
              </a:spcBef>
              <a:spcAft>
                <a:spcPts val="0"/>
              </a:spcAft>
              <a:buClr>
                <a:srgbClr val="888888"/>
              </a:buClr>
              <a:buSzPts val="14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dirty="0"/>
          </a:p>
        </p:txBody>
      </p:sp>
      <p:cxnSp>
        <p:nvCxnSpPr>
          <p:cNvPr id="55" name="Google Shape;55;p7"/>
          <p:cNvCxnSpPr/>
          <p:nvPr/>
        </p:nvCxnSpPr>
        <p:spPr>
          <a:xfrm>
            <a:off x="762000" y="2938039"/>
            <a:ext cx="320040" cy="0"/>
          </a:xfrm>
          <a:prstGeom prst="straightConnector1">
            <a:avLst/>
          </a:prstGeom>
          <a:noFill/>
          <a:ln w="19050" cap="flat" cmpd="sng">
            <a:solidFill>
              <a:schemeClr val="bg2"/>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2673727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86104" y="682922"/>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1800" b="0" i="0" u="none" strike="noStrike" cap="none">
                <a:solidFill>
                  <a:srgbClr val="000000"/>
                </a:solidFill>
                <a:latin typeface="Gill Sans"/>
                <a:ea typeface="Gill Sans"/>
                <a:cs typeface="Gill Sans"/>
                <a:sym typeface="Gill Sans"/>
              </a:defRPr>
            </a:lvl9pPr>
          </a:lstStyle>
          <a:p>
            <a:endParaRPr dirty="0"/>
          </a:p>
        </p:txBody>
      </p:sp>
      <p:sp>
        <p:nvSpPr>
          <p:cNvPr id="11" name="Google Shape;11;p29"/>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b="0" i="0" u="none" strike="noStrike" cap="none">
                <a:solidFill>
                  <a:srgbClr val="6C6463"/>
                </a:solidFill>
                <a:latin typeface="Gill Sans"/>
                <a:ea typeface="Gill Sans"/>
                <a:cs typeface="Gill Sans"/>
                <a:sym typeface="Gill Sans"/>
              </a:defRPr>
            </a:lvl1pPr>
            <a:lvl2pPr marL="914400" marR="0" lvl="1" indent="-330200" algn="l" rtl="0">
              <a:lnSpc>
                <a:spcPct val="100000"/>
              </a:lnSpc>
              <a:spcBef>
                <a:spcPts val="800"/>
              </a:spcBef>
              <a:spcAft>
                <a:spcPts val="0"/>
              </a:spcAft>
              <a:buClr>
                <a:srgbClr val="6C6463"/>
              </a:buClr>
              <a:buSzPts val="1600"/>
              <a:buFont typeface="Gill Sans"/>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Gill Sans"/>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Gill Sans"/>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Gill Sans"/>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9pPr>
          </a:lstStyle>
          <a:p>
            <a:endParaRPr dirty="0"/>
          </a:p>
        </p:txBody>
      </p:sp>
      <p:sp>
        <p:nvSpPr>
          <p:cNvPr id="12" name="Google Shape;12;p29"/>
          <p:cNvSpPr txBox="1">
            <a:spLocks noGrp="1"/>
          </p:cNvSpPr>
          <p:nvPr>
            <p:ph type="dt" idx="10"/>
          </p:nvPr>
        </p:nvSpPr>
        <p:spPr>
          <a:xfrm>
            <a:off x="152400" y="4864207"/>
            <a:ext cx="2133600" cy="186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Gill Sans"/>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29"/>
          <p:cNvSpPr txBox="1">
            <a:spLocks noGrp="1"/>
          </p:cNvSpPr>
          <p:nvPr>
            <p:ph type="ftr" idx="11"/>
          </p:nvPr>
        </p:nvSpPr>
        <p:spPr>
          <a:xfrm>
            <a:off x="3124200" y="4864207"/>
            <a:ext cx="2895600" cy="186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Gill Sans"/>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29"/>
          <p:cNvSpPr txBox="1">
            <a:spLocks noGrp="1"/>
          </p:cNvSpPr>
          <p:nvPr>
            <p:ph type="sldNum" idx="12"/>
          </p:nvPr>
        </p:nvSpPr>
        <p:spPr>
          <a:xfrm>
            <a:off x="6858000" y="4864207"/>
            <a:ext cx="2133600" cy="186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p:nvPr/>
        </p:nvSpPr>
        <p:spPr>
          <a:xfrm>
            <a:off x="0" y="0"/>
            <a:ext cx="9144000" cy="51894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87" r:id="rId1"/>
    <p:sldLayoutId id="2147483649" r:id="rId2"/>
    <p:sldLayoutId id="2147483650" r:id="rId3"/>
    <p:sldLayoutId id="2147483654" r:id="rId4"/>
    <p:sldLayoutId id="2147483655" r:id="rId5"/>
    <p:sldLayoutId id="2147483656" r:id="rId6"/>
    <p:sldLayoutId id="2147483657"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 id="2147483666" r:id="rId24"/>
    <p:sldLayoutId id="2147483667" r:id="rId25"/>
    <p:sldLayoutId id="2147483668" r:id="rId26"/>
    <p:sldLayoutId id="2147483669" r:id="rId27"/>
    <p:sldLayoutId id="2147483670" r:id="rId28"/>
    <p:sldLayoutId id="2147483671" r:id="rId29"/>
    <p:sldLayoutId id="2147483672" r:id="rId30"/>
    <p:sldLayoutId id="2147483673" r:id="rId31"/>
    <p:sldLayoutId id="2147483674" r:id="rId32"/>
    <p:sldLayoutId id="2147483675" r:id="rId33"/>
    <p:sldLayoutId id="2147483676" r:id="rId34"/>
    <p:sldLayoutId id="2147483677" r:id="rId35"/>
    <p:sldLayoutId id="2147483678"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mailto:mirjana.stankovic@fulbrightmail.or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372B8-77A7-4CC1-AD39-8797EB403965}"/>
              </a:ext>
            </a:extLst>
          </p:cNvPr>
          <p:cNvSpPr>
            <a:spLocks noGrp="1"/>
          </p:cNvSpPr>
          <p:nvPr>
            <p:ph type="sldNum" idx="12"/>
          </p:nvPr>
        </p:nvSpPr>
        <p:spPr/>
        <p:txBody>
          <a:bodyPr/>
          <a:lstStyle/>
          <a:p>
            <a:fld id="{00000000-1234-1234-1234-123412341234}" type="slidenum">
              <a:rPr lang="en-US" smtClean="0"/>
              <a:pPr/>
              <a:t>1</a:t>
            </a:fld>
            <a:endParaRPr lang="en-US" dirty="0"/>
          </a:p>
        </p:txBody>
      </p:sp>
      <p:sp>
        <p:nvSpPr>
          <p:cNvPr id="3" name="Title 2">
            <a:extLst>
              <a:ext uri="{FF2B5EF4-FFF2-40B4-BE49-F238E27FC236}">
                <a16:creationId xmlns:a16="http://schemas.microsoft.com/office/drawing/2014/main" id="{41115E88-C63A-445A-B017-A8A4B3BD2EF3}"/>
              </a:ext>
            </a:extLst>
          </p:cNvPr>
          <p:cNvSpPr>
            <a:spLocks noGrp="1"/>
          </p:cNvSpPr>
          <p:nvPr>
            <p:ph type="ctrTitle"/>
          </p:nvPr>
        </p:nvSpPr>
        <p:spPr>
          <a:xfrm>
            <a:off x="1828800" y="1233640"/>
            <a:ext cx="5486400" cy="1600199"/>
          </a:xfrm>
        </p:spPr>
        <p:txBody>
          <a:bodyPr/>
          <a:lstStyle/>
          <a:p>
            <a:pPr algn="ctr"/>
            <a:r>
              <a:rPr lang="en-GB" sz="2000" b="1" dirty="0">
                <a:latin typeface="Calibri" panose="020F0502020204030204" pitchFamily="34" charset="0"/>
                <a:ea typeface="Calibri" panose="020F0502020204030204" pitchFamily="34" charset="0"/>
                <a:cs typeface="Times New Roman" panose="02020603050405020304" pitchFamily="18" charset="0"/>
              </a:rPr>
              <a:t>PRIVACY AND INTERNET FREEDOM IN THE DIGITAL AGE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874E4F0-637B-4BDE-B440-2DEBEB52A42E}"/>
              </a:ext>
            </a:extLst>
          </p:cNvPr>
          <p:cNvSpPr>
            <a:spLocks noGrp="1"/>
          </p:cNvSpPr>
          <p:nvPr>
            <p:ph type="subTitle" idx="1"/>
          </p:nvPr>
        </p:nvSpPr>
        <p:spPr>
          <a:xfrm>
            <a:off x="961222" y="3455812"/>
            <a:ext cx="3429000" cy="535718"/>
          </a:xfrm>
        </p:spPr>
        <p:txBody>
          <a:bodyPr/>
          <a:lstStyle/>
          <a:p>
            <a:r>
              <a:rPr lang="en-US" sz="1800" dirty="0"/>
              <a:t>Miriam Stankovich, PhD, LLM</a:t>
            </a:r>
          </a:p>
        </p:txBody>
      </p:sp>
      <p:pic>
        <p:nvPicPr>
          <p:cNvPr id="5" name="Picture 4">
            <a:extLst>
              <a:ext uri="{FF2B5EF4-FFF2-40B4-BE49-F238E27FC236}">
                <a16:creationId xmlns:a16="http://schemas.microsoft.com/office/drawing/2014/main" id="{2D5FC9FC-EF60-4591-AB0C-327324E82D12}"/>
              </a:ext>
            </a:extLst>
          </p:cNvPr>
          <p:cNvPicPr>
            <a:picLocks noChangeAspect="1"/>
          </p:cNvPicPr>
          <p:nvPr/>
        </p:nvPicPr>
        <p:blipFill>
          <a:blip r:embed="rId2"/>
          <a:stretch>
            <a:fillRect/>
          </a:stretch>
        </p:blipFill>
        <p:spPr>
          <a:xfrm>
            <a:off x="5429250" y="3191430"/>
            <a:ext cx="2857500" cy="1600200"/>
          </a:xfrm>
          <a:prstGeom prst="rect">
            <a:avLst/>
          </a:prstGeom>
        </p:spPr>
      </p:pic>
    </p:spTree>
    <p:extLst>
      <p:ext uri="{BB962C8B-B14F-4D97-AF65-F5344CB8AC3E}">
        <p14:creationId xmlns:p14="http://schemas.microsoft.com/office/powerpoint/2010/main" val="59792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033238" y="385590"/>
            <a:ext cx="5110762" cy="4631978"/>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Case law on privacy in the digital environment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Mediating interactions with the State and providing transparency to public affairs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Public identification schemes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Online platforms and digital privacy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Data protection violations by data brokers</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Use of facial recognition technology by law enforcement and judicial authorities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Use of personal data by government authorities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Data subject’s right not to be subject to a decision based solely on automated processing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Profiling people through automated decision making (ADM)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Strategic litigation cases in digital privacy</a:t>
            </a:r>
            <a:r>
              <a:rPr lang="en-US" sz="1650" b="1" dirty="0">
                <a:solidFill>
                  <a:srgbClr val="2F5496"/>
                </a:solidFill>
                <a:latin typeface="+mj-lt"/>
                <a:ea typeface="Yu Gothic Light" panose="020B0300000000000000" pitchFamily="34" charset="-128"/>
                <a:cs typeface="Times New Roman" panose="02020603050405020304" pitchFamily="18" charset="0"/>
              </a:rPr>
              <a:t>	</a:t>
            </a:r>
          </a:p>
          <a:p>
            <a:pPr indent="-336550">
              <a:buSzPts val="1700"/>
              <a:buFont typeface="Arial" panose="020B0604020202020204" pitchFamily="34" charset="0"/>
              <a:buChar char="•"/>
            </a:pPr>
            <a:r>
              <a:rPr lang="en-US" b="1" dirty="0">
                <a:solidFill>
                  <a:srgbClr val="2F5496"/>
                </a:solidFill>
                <a:latin typeface="Arial" panose="020B0604020202020204" pitchFamily="34" charset="0"/>
                <a:ea typeface="Yu Gothic Light" panose="020B0300000000000000" pitchFamily="34" charset="-128"/>
                <a:cs typeface="Times New Roman" panose="02020603050405020304" pitchFamily="18" charset="0"/>
              </a:rPr>
              <a:t>	</a:t>
            </a:r>
            <a:endParaRPr lang="en-US" sz="1700" b="1" dirty="0">
              <a:solidFill>
                <a:srgbClr val="2F5496"/>
              </a:solidFill>
              <a:latin typeface="Arial" panose="020B0604020202020204" pitchFamily="34" charset="0"/>
              <a:ea typeface="Yu Gothic Light" panose="020B0300000000000000" pitchFamily="34" charset="-128"/>
              <a:cs typeface="Times New Roman" panose="02020603050405020304" pitchFamily="18" charset="0"/>
            </a:endParaRPr>
          </a:p>
          <a:p>
            <a:pPr lvl="1" indent="-336550">
              <a:spcBef>
                <a:spcPts val="0"/>
              </a:spcBef>
              <a:buSzPts val="1700"/>
              <a:buFont typeface="Courier New" panose="02070309020205020404" pitchFamily="49" charset="0"/>
              <a:buChar char="o"/>
            </a:pPr>
            <a:endParaRPr lang="en-US" sz="1800" dirty="0">
              <a:solidFill>
                <a:schemeClr val="accent3"/>
              </a:solidFill>
              <a:latin typeface="+mj-lt"/>
            </a:endParaRP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152400" y="145172"/>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08472" y="947452"/>
            <a:ext cx="3426246" cy="2009528"/>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3</a:t>
            </a:r>
            <a:br>
              <a:rPr lang="en" b="1" dirty="0">
                <a:solidFill>
                  <a:schemeClr val="bg1"/>
                </a:solidFill>
                <a:latin typeface="+mj-lt"/>
              </a:rPr>
            </a:br>
            <a:br>
              <a:rPr lang="en" b="1" dirty="0">
                <a:solidFill>
                  <a:schemeClr val="bg1"/>
                </a:solidFill>
                <a:latin typeface="+mj-lt"/>
              </a:rPr>
            </a:br>
            <a:r>
              <a:rPr lang="en" sz="2000" dirty="0">
                <a:solidFill>
                  <a:schemeClr val="bg1"/>
                </a:solidFill>
                <a:latin typeface="+mj-lt"/>
              </a:rPr>
              <a:t>A review of key topics in digital privacy</a:t>
            </a:r>
            <a:br>
              <a:rPr lang="en" sz="2000" dirty="0">
                <a:solidFill>
                  <a:schemeClr val="bg1"/>
                </a:solidFill>
                <a:latin typeface="+mj-lt"/>
              </a:rPr>
            </a:br>
            <a:r>
              <a:rPr lang="en" sz="2000" dirty="0">
                <a:solidFill>
                  <a:schemeClr val="bg1"/>
                </a:solidFill>
                <a:latin typeface="+mj-lt"/>
              </a:rPr>
              <a:t>(continued)</a:t>
            </a:r>
            <a:endParaRPr dirty="0">
              <a:solidFill>
                <a:schemeClr val="bg1"/>
              </a:solidFill>
              <a:latin typeface="+mj-lt"/>
            </a:endParaRPr>
          </a:p>
        </p:txBody>
      </p:sp>
    </p:spTree>
    <p:extLst>
      <p:ext uri="{BB962C8B-B14F-4D97-AF65-F5344CB8AC3E}">
        <p14:creationId xmlns:p14="http://schemas.microsoft.com/office/powerpoint/2010/main" val="228213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5" name="Group 4">
            <a:extLst>
              <a:ext uri="{FF2B5EF4-FFF2-40B4-BE49-F238E27FC236}">
                <a16:creationId xmlns:a16="http://schemas.microsoft.com/office/drawing/2014/main" id="{41D852C6-66E0-4BE0-8727-DB7F7FBF2162}"/>
              </a:ext>
            </a:extLst>
          </p:cNvPr>
          <p:cNvGrpSpPr/>
          <p:nvPr/>
        </p:nvGrpSpPr>
        <p:grpSpPr>
          <a:xfrm>
            <a:off x="229588" y="1011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74433" y="649995"/>
            <a:ext cx="2203514" cy="2181341"/>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3</a:t>
            </a:r>
            <a:br>
              <a:rPr lang="en" b="1" dirty="0">
                <a:solidFill>
                  <a:schemeClr val="bg1"/>
                </a:solidFill>
                <a:latin typeface="+mj-lt"/>
              </a:rPr>
            </a:br>
            <a:br>
              <a:rPr lang="en" b="1" dirty="0">
                <a:solidFill>
                  <a:schemeClr val="bg1"/>
                </a:solidFill>
                <a:latin typeface="+mj-lt"/>
              </a:rPr>
            </a:br>
            <a:r>
              <a:rPr lang="en-US" sz="2000" b="1" dirty="0">
                <a:solidFill>
                  <a:schemeClr val="bg1"/>
                </a:solidFill>
                <a:latin typeface="+mj-lt"/>
              </a:rPr>
              <a:t>A snapshot of training activity</a:t>
            </a:r>
            <a:endParaRPr b="1" dirty="0">
              <a:solidFill>
                <a:schemeClr val="bg1"/>
              </a:solidFill>
              <a:latin typeface="+mj-lt"/>
            </a:endParaRPr>
          </a:p>
        </p:txBody>
      </p:sp>
      <p:pic>
        <p:nvPicPr>
          <p:cNvPr id="8" name="Picture 7">
            <a:extLst>
              <a:ext uri="{FF2B5EF4-FFF2-40B4-BE49-F238E27FC236}">
                <a16:creationId xmlns:a16="http://schemas.microsoft.com/office/drawing/2014/main" id="{03177DC4-0A23-4D8D-81D6-289B26762B8A}"/>
              </a:ext>
            </a:extLst>
          </p:cNvPr>
          <p:cNvPicPr>
            <a:picLocks noChangeAspect="1"/>
          </p:cNvPicPr>
          <p:nvPr/>
        </p:nvPicPr>
        <p:blipFill rotWithShape="1">
          <a:blip r:embed="rId4"/>
          <a:srcRect l="31446" t="27229" r="30557" b="37644"/>
          <a:stretch/>
        </p:blipFill>
        <p:spPr>
          <a:xfrm>
            <a:off x="2577947" y="1031164"/>
            <a:ext cx="6385023" cy="3320247"/>
          </a:xfrm>
          <a:prstGeom prst="rect">
            <a:avLst/>
          </a:prstGeom>
        </p:spPr>
      </p:pic>
    </p:spTree>
    <p:extLst>
      <p:ext uri="{BB962C8B-B14F-4D97-AF65-F5344CB8AC3E}">
        <p14:creationId xmlns:p14="http://schemas.microsoft.com/office/powerpoint/2010/main" val="79640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153359" y="385590"/>
            <a:ext cx="4761054" cy="4631978"/>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Overview of data privacy regulations and practices in Indonesia, Malaysia, the Philippines, Thailand, and Vietnam</a:t>
            </a:r>
          </a:p>
          <a:p>
            <a:pPr marL="120650" lvl="0" indent="0" algn="l" rtl="0">
              <a:lnSpc>
                <a:spcPct val="100000"/>
              </a:lnSpc>
              <a:spcBef>
                <a:spcPts val="0"/>
              </a:spcBef>
              <a:spcAft>
                <a:spcPts val="0"/>
              </a:spcAft>
              <a:buClr>
                <a:srgbClr val="6C6463"/>
              </a:buClr>
              <a:buSzPts val="1700"/>
              <a:buNone/>
            </a:pPr>
            <a:endParaRPr lang="en-US" sz="1650" b="1" dirty="0">
              <a:solidFill>
                <a:srgbClr val="2F5496"/>
              </a:solidFill>
              <a:latin typeface="+mj-lt"/>
              <a:ea typeface="Yu Gothic Light" panose="020B0300000000000000" pitchFamily="34" charset="-128"/>
              <a:cs typeface="Times New Roman" panose="02020603050405020304" pitchFamily="18" charset="0"/>
            </a:endParaRP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The right to privacy</a:t>
            </a:r>
            <a:r>
              <a:rPr lang="en-US" sz="1650" b="1" dirty="0">
                <a:solidFill>
                  <a:srgbClr val="2F5496"/>
                </a:solidFill>
                <a:latin typeface="+mj-lt"/>
                <a:ea typeface="Yu Gothic Light" panose="020B0300000000000000" pitchFamily="34" charset="-128"/>
                <a:cs typeface="Times New Roman" panose="02020603050405020304" pitchFamily="18" charset="0"/>
              </a:rPr>
              <a:t>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Data protection</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Policies and sectoral initiatives</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Surveillance oversight, checks and balances</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Enforcement cases and litigation in data protection and digital privacy</a:t>
            </a:r>
          </a:p>
          <a:p>
            <a:pPr lvl="1" indent="-336550">
              <a:spcBef>
                <a:spcPts val="0"/>
              </a:spcBef>
              <a:buSzPts val="1700"/>
              <a:buFont typeface="Courier New" panose="02070309020205020404" pitchFamily="49" charset="0"/>
              <a:buChar char="o"/>
            </a:pPr>
            <a:endParaRPr lang="en-US" sz="1650" b="1" dirty="0">
              <a:solidFill>
                <a:srgbClr val="2F5496"/>
              </a:solidFill>
              <a:latin typeface="+mj-lt"/>
              <a:ea typeface="Yu Gothic Light" panose="020B0300000000000000" pitchFamily="34" charset="-128"/>
              <a:cs typeface="Times New Roman" panose="02020603050405020304" pitchFamily="18" charset="0"/>
            </a:endParaRPr>
          </a:p>
          <a:p>
            <a:pPr indent="-336550">
              <a:buSzPts val="1700"/>
              <a:buFont typeface="Arial" panose="020B0604020202020204" pitchFamily="34" charset="0"/>
              <a:buChar char="•"/>
            </a:pPr>
            <a:endParaRPr lang="en-US" sz="1700" b="1" dirty="0">
              <a:solidFill>
                <a:srgbClr val="2F5496"/>
              </a:solidFill>
              <a:latin typeface="Arial" panose="020B0604020202020204" pitchFamily="34" charset="0"/>
              <a:ea typeface="Yu Gothic Light" panose="020B0300000000000000" pitchFamily="34" charset="-128"/>
              <a:cs typeface="Times New Roman" panose="02020603050405020304" pitchFamily="18" charset="0"/>
            </a:endParaRPr>
          </a:p>
          <a:p>
            <a:pPr lvl="1" indent="-336550">
              <a:spcBef>
                <a:spcPts val="0"/>
              </a:spcBef>
              <a:buSzPts val="1700"/>
              <a:buFont typeface="Courier New" panose="02070309020205020404" pitchFamily="49" charset="0"/>
              <a:buChar char="o"/>
            </a:pPr>
            <a:endParaRPr lang="en-US" sz="1800" dirty="0">
              <a:solidFill>
                <a:schemeClr val="accent3"/>
              </a:solidFill>
              <a:latin typeface="+mj-lt"/>
            </a:endParaRP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229588" y="167207"/>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253388" y="683047"/>
            <a:ext cx="3513960" cy="3155282"/>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4</a:t>
            </a:r>
            <a:br>
              <a:rPr lang="en" b="1" dirty="0">
                <a:solidFill>
                  <a:schemeClr val="bg1"/>
                </a:solidFill>
                <a:latin typeface="+mj-lt"/>
              </a:rPr>
            </a:br>
            <a:br>
              <a:rPr lang="en" b="1" dirty="0">
                <a:solidFill>
                  <a:schemeClr val="bg1"/>
                </a:solidFill>
                <a:latin typeface="+mj-lt"/>
              </a:rPr>
            </a:br>
            <a:r>
              <a:rPr lang="en-US" sz="2000" dirty="0">
                <a:solidFill>
                  <a:schemeClr val="bg1"/>
                </a:solidFill>
                <a:latin typeface="+mj-lt"/>
              </a:rPr>
              <a:t>Data privacy regulations and practices in Indonesia, Malaysia, the Philippines, Thailand, and Vietnam</a:t>
            </a:r>
            <a:br>
              <a:rPr lang="en" b="1" dirty="0">
                <a:solidFill>
                  <a:schemeClr val="bg1"/>
                </a:solidFill>
                <a:latin typeface="+mj-lt"/>
              </a:rPr>
            </a:br>
            <a:endParaRPr b="1" dirty="0">
              <a:solidFill>
                <a:schemeClr val="bg1"/>
              </a:solidFill>
              <a:latin typeface="+mj-lt"/>
            </a:endParaRPr>
          </a:p>
        </p:txBody>
      </p:sp>
    </p:spTree>
    <p:extLst>
      <p:ext uri="{BB962C8B-B14F-4D97-AF65-F5344CB8AC3E}">
        <p14:creationId xmlns:p14="http://schemas.microsoft.com/office/powerpoint/2010/main" val="264947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5" name="Group 4">
            <a:extLst>
              <a:ext uri="{FF2B5EF4-FFF2-40B4-BE49-F238E27FC236}">
                <a16:creationId xmlns:a16="http://schemas.microsoft.com/office/drawing/2014/main" id="{41D852C6-66E0-4BE0-8727-DB7F7FBF2162}"/>
              </a:ext>
            </a:extLst>
          </p:cNvPr>
          <p:cNvGrpSpPr/>
          <p:nvPr/>
        </p:nvGrpSpPr>
        <p:grpSpPr>
          <a:xfrm>
            <a:off x="229588" y="1011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74433" y="649995"/>
            <a:ext cx="1762839" cy="2181341"/>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4</a:t>
            </a:r>
            <a:br>
              <a:rPr lang="en" b="1" dirty="0">
                <a:solidFill>
                  <a:schemeClr val="bg1"/>
                </a:solidFill>
                <a:latin typeface="+mj-lt"/>
              </a:rPr>
            </a:br>
            <a:br>
              <a:rPr lang="en" b="1" dirty="0">
                <a:solidFill>
                  <a:schemeClr val="bg1"/>
                </a:solidFill>
                <a:latin typeface="+mj-lt"/>
              </a:rPr>
            </a:br>
            <a:r>
              <a:rPr lang="en-US" sz="2000" b="1" dirty="0">
                <a:solidFill>
                  <a:schemeClr val="bg1"/>
                </a:solidFill>
                <a:latin typeface="+mj-lt"/>
              </a:rPr>
              <a:t>A snapshot of training activity</a:t>
            </a:r>
            <a:endParaRPr b="1" dirty="0">
              <a:solidFill>
                <a:schemeClr val="bg1"/>
              </a:solidFill>
              <a:latin typeface="+mj-lt"/>
            </a:endParaRPr>
          </a:p>
        </p:txBody>
      </p:sp>
      <p:pic>
        <p:nvPicPr>
          <p:cNvPr id="8" name="Picture 7">
            <a:extLst>
              <a:ext uri="{FF2B5EF4-FFF2-40B4-BE49-F238E27FC236}">
                <a16:creationId xmlns:a16="http://schemas.microsoft.com/office/drawing/2014/main" id="{582DCDC4-3DA9-4455-ABE0-1E75B64F474C}"/>
              </a:ext>
            </a:extLst>
          </p:cNvPr>
          <p:cNvPicPr>
            <a:picLocks noChangeAspect="1"/>
          </p:cNvPicPr>
          <p:nvPr/>
        </p:nvPicPr>
        <p:blipFill rotWithShape="1">
          <a:blip r:embed="rId4"/>
          <a:srcRect l="13855" t="25087" r="13735" b="8299"/>
          <a:stretch/>
        </p:blipFill>
        <p:spPr>
          <a:xfrm>
            <a:off x="2293275" y="879264"/>
            <a:ext cx="6621137" cy="3426246"/>
          </a:xfrm>
          <a:prstGeom prst="rect">
            <a:avLst/>
          </a:prstGeom>
        </p:spPr>
      </p:pic>
    </p:spTree>
    <p:extLst>
      <p:ext uri="{BB962C8B-B14F-4D97-AF65-F5344CB8AC3E}">
        <p14:creationId xmlns:p14="http://schemas.microsoft.com/office/powerpoint/2010/main" val="354701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28"/>
          <p:cNvSpPr txBox="1">
            <a:spLocks noGrp="1"/>
          </p:cNvSpPr>
          <p:nvPr>
            <p:ph type="ctrTitle"/>
          </p:nvPr>
        </p:nvSpPr>
        <p:spPr>
          <a:xfrm>
            <a:off x="837283" y="1641513"/>
            <a:ext cx="7370284" cy="2425697"/>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67B9"/>
              </a:buClr>
              <a:buSzPts val="2400"/>
              <a:buNone/>
            </a:pPr>
            <a:br>
              <a:rPr lang="en-US" b="1" dirty="0">
                <a:latin typeface="+mj-lt"/>
              </a:rPr>
            </a:br>
            <a:r>
              <a:rPr lang="en-US" b="1" dirty="0">
                <a:latin typeface="+mj-lt"/>
              </a:rPr>
              <a:t>Thank you </a:t>
            </a:r>
            <a:r>
              <a:rPr lang="en-US" b="1" dirty="0">
                <a:latin typeface="+mj-lt"/>
                <a:sym typeface="Wingdings" panose="05000000000000000000" pitchFamily="2" charset="2"/>
              </a:rPr>
              <a:t>!</a:t>
            </a:r>
            <a:br>
              <a:rPr lang="en-US" b="1" dirty="0">
                <a:latin typeface="+mj-lt"/>
                <a:sym typeface="Wingdings" panose="05000000000000000000" pitchFamily="2" charset="2"/>
              </a:rPr>
            </a:br>
            <a:br>
              <a:rPr lang="en-US" b="1" dirty="0">
                <a:latin typeface="+mj-lt"/>
                <a:sym typeface="Wingdings" panose="05000000000000000000" pitchFamily="2" charset="2"/>
              </a:rPr>
            </a:br>
            <a:r>
              <a:rPr lang="en-US" b="1" dirty="0">
                <a:latin typeface="+mj-lt"/>
                <a:sym typeface="Wingdings" panose="05000000000000000000" pitchFamily="2" charset="2"/>
              </a:rPr>
              <a:t>Miriam Stankovich, PhD, LLM</a:t>
            </a:r>
            <a:br>
              <a:rPr lang="en-US" b="1" dirty="0">
                <a:latin typeface="+mj-lt"/>
                <a:sym typeface="Wingdings" panose="05000000000000000000" pitchFamily="2" charset="2"/>
              </a:rPr>
            </a:br>
            <a:br>
              <a:rPr lang="en-US" b="1" dirty="0">
                <a:latin typeface="+mj-lt"/>
                <a:sym typeface="Wingdings" panose="05000000000000000000" pitchFamily="2" charset="2"/>
              </a:rPr>
            </a:br>
            <a:r>
              <a:rPr lang="en-US" b="1" dirty="0">
                <a:latin typeface="+mj-lt"/>
                <a:sym typeface="Wingdings" panose="05000000000000000000" pitchFamily="2" charset="2"/>
              </a:rPr>
              <a:t>e-mail: </a:t>
            </a:r>
            <a:r>
              <a:rPr lang="en-US" b="1" dirty="0">
                <a:solidFill>
                  <a:schemeClr val="accent6">
                    <a:lumMod val="20000"/>
                    <a:lumOff val="80000"/>
                  </a:schemeClr>
                </a:solidFill>
                <a:latin typeface="+mj-lt"/>
                <a:sym typeface="Wingdings" panose="05000000000000000000" pitchFamily="2" charset="2"/>
                <a:hlinkClick r:id="rId3">
                  <a:extLst>
                    <a:ext uri="{A12FA001-AC4F-418D-AE19-62706E023703}">
                      <ahyp:hlinkClr xmlns:ahyp="http://schemas.microsoft.com/office/drawing/2018/hyperlinkcolor" val="tx"/>
                    </a:ext>
                  </a:extLst>
                </a:hlinkClick>
              </a:rPr>
              <a:t>mirjana.stankovic@fulbrightmail.org</a:t>
            </a:r>
            <a:r>
              <a:rPr lang="en-US" b="1" dirty="0">
                <a:solidFill>
                  <a:schemeClr val="accent6">
                    <a:lumMod val="20000"/>
                    <a:lumOff val="80000"/>
                  </a:schemeClr>
                </a:solidFill>
                <a:latin typeface="+mj-lt"/>
                <a:sym typeface="Wingdings" panose="05000000000000000000" pitchFamily="2" charset="2"/>
              </a:rPr>
              <a:t> </a:t>
            </a:r>
            <a:endParaRPr b="1" dirty="0">
              <a:solidFill>
                <a:schemeClr val="accent6">
                  <a:lumMod val="20000"/>
                  <a:lumOff val="80000"/>
                </a:schemeClr>
              </a:solidFill>
              <a:latin typeface="+mj-lt"/>
            </a:endParaRPr>
          </a:p>
        </p:txBody>
      </p:sp>
      <p:sp>
        <p:nvSpPr>
          <p:cNvPr id="5" name="Google Shape;280;geb4044acb6_0_0">
            <a:extLst>
              <a:ext uri="{FF2B5EF4-FFF2-40B4-BE49-F238E27FC236}">
                <a16:creationId xmlns:a16="http://schemas.microsoft.com/office/drawing/2014/main" id="{A3A432E2-E43A-45BD-9749-F817D5A8172C}"/>
              </a:ext>
            </a:extLst>
          </p:cNvPr>
          <p:cNvSpPr txBox="1">
            <a:spLocks noGrp="1"/>
          </p:cNvSpPr>
          <p:nvPr>
            <p:ph type="sldNum" idx="12"/>
          </p:nvPr>
        </p:nvSpPr>
        <p:spPr>
          <a:xfrm>
            <a:off x="6858000" y="4880961"/>
            <a:ext cx="2133600" cy="139611"/>
          </a:xfrm>
          <a:prstGeom prst="rect">
            <a:avLst/>
          </a:prstGeom>
          <a:noFill/>
          <a:ln>
            <a:noFill/>
          </a:ln>
        </p:spPr>
        <p:txBody>
          <a:bodyPr spcFirstLastPara="1" wrap="square" lIns="91425" tIns="45700" rIns="91425" bIns="45700" anchor="ctr" anchorCtr="0">
            <a:noAutofit/>
          </a:bodyPr>
          <a:lstStyle/>
          <a:p>
            <a:fld id="{00000000-1234-1234-1234-123412341234}" type="slidenum">
              <a:rPr lang="en" sz="900">
                <a:latin typeface="+mj-lt"/>
              </a:rPr>
              <a:pPr/>
              <a:t>14</a:t>
            </a:fld>
            <a:endParaRPr sz="90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34F039-9850-44E2-9405-E357D7D9A685}"/>
              </a:ext>
            </a:extLst>
          </p:cNvPr>
          <p:cNvSpPr>
            <a:spLocks noGrp="1"/>
          </p:cNvSpPr>
          <p:nvPr>
            <p:ph type="body" idx="1"/>
          </p:nvPr>
        </p:nvSpPr>
        <p:spPr>
          <a:xfrm>
            <a:off x="686103" y="1209781"/>
            <a:ext cx="7772399" cy="3456517"/>
          </a:xfrm>
        </p:spPr>
        <p:txBody>
          <a:bodyPr/>
          <a:lstStyle/>
          <a:p>
            <a:pPr marL="342900" marR="0" lvl="0" indent="-342900" algn="just">
              <a:lnSpc>
                <a:spcPct val="107000"/>
              </a:lnSpc>
              <a:spcBef>
                <a:spcPts val="600"/>
              </a:spcBef>
              <a:spcAft>
                <a:spcPts val="600"/>
              </a:spcAft>
              <a:buFont typeface="Symbol" panose="05050102010706020507" pitchFamily="18" charset="2"/>
              <a:buChar char=""/>
            </a:pPr>
            <a:r>
              <a:rPr lang="en-US" sz="1800" dirty="0">
                <a:solidFill>
                  <a:schemeClr val="tx1"/>
                </a:solidFill>
                <a:effectLst/>
                <a:latin typeface="+mj-lt"/>
                <a:ea typeface="Calibri" panose="020F0502020204030204" pitchFamily="34" charset="0"/>
                <a:cs typeface="Times New Roman" panose="02020603050405020304" pitchFamily="18" charset="0"/>
              </a:rPr>
              <a:t>Enhance participants’ understanding of a human rights-based perspective of digital privacy and data governance laws in Southeast Asia and around the globe.</a:t>
            </a:r>
          </a:p>
          <a:p>
            <a:pPr marL="342900" marR="0" lvl="0" indent="-342900" algn="just">
              <a:lnSpc>
                <a:spcPct val="107000"/>
              </a:lnSpc>
              <a:spcBef>
                <a:spcPts val="600"/>
              </a:spcBef>
              <a:spcAft>
                <a:spcPts val="600"/>
              </a:spcAft>
              <a:buFont typeface="Symbol" panose="05050102010706020507" pitchFamily="18" charset="2"/>
              <a:buChar char=""/>
            </a:pPr>
            <a:r>
              <a:rPr lang="en-US" sz="1800" dirty="0">
                <a:solidFill>
                  <a:schemeClr val="tx1"/>
                </a:solidFill>
                <a:effectLst/>
                <a:latin typeface="+mj-lt"/>
                <a:ea typeface="Calibri" panose="020F0502020204030204" pitchFamily="34" charset="0"/>
                <a:cs typeface="Times New Roman" panose="02020603050405020304" pitchFamily="18" charset="0"/>
              </a:rPr>
              <a:t>Equip the participants with tools and resources on digital privacy and data governance laws and case law to aid in research, litigation and advocacy.</a:t>
            </a:r>
          </a:p>
          <a:p>
            <a:pPr marL="342900" marR="0" lvl="0" indent="-342900" algn="just">
              <a:lnSpc>
                <a:spcPct val="107000"/>
              </a:lnSpc>
              <a:spcBef>
                <a:spcPts val="600"/>
              </a:spcBef>
              <a:spcAft>
                <a:spcPts val="600"/>
              </a:spcAft>
              <a:buFont typeface="Symbol" panose="05050102010706020507" pitchFamily="18" charset="2"/>
              <a:buChar char=""/>
            </a:pPr>
            <a:r>
              <a:rPr lang="en-US" sz="1800" dirty="0">
                <a:solidFill>
                  <a:schemeClr val="tx1"/>
                </a:solidFill>
                <a:effectLst/>
                <a:latin typeface="+mj-lt"/>
                <a:ea typeface="Calibri" panose="020F0502020204030204" pitchFamily="34" charset="0"/>
                <a:cs typeface="Times New Roman" panose="02020603050405020304" pitchFamily="18" charset="0"/>
              </a:rPr>
              <a:t>Build relationships with peers for greater collaboration in the digital privacy and data protection space in Southeast Asia.</a:t>
            </a:r>
          </a:p>
          <a:p>
            <a:endParaRPr lang="en-US" dirty="0">
              <a:solidFill>
                <a:schemeClr val="tx1"/>
              </a:solidFill>
              <a:latin typeface="+mj-lt"/>
            </a:endParaRPr>
          </a:p>
        </p:txBody>
      </p:sp>
      <p:sp>
        <p:nvSpPr>
          <p:cNvPr id="2" name="Slide Number Placeholder 1">
            <a:extLst>
              <a:ext uri="{FF2B5EF4-FFF2-40B4-BE49-F238E27FC236}">
                <a16:creationId xmlns:a16="http://schemas.microsoft.com/office/drawing/2014/main" id="{61BDD9A9-F8B0-41C5-9359-A8EB266A5D99}"/>
              </a:ext>
            </a:extLst>
          </p:cNvPr>
          <p:cNvSpPr>
            <a:spLocks noGrp="1"/>
          </p:cNvSpPr>
          <p:nvPr>
            <p:ph type="sldNum" idx="12"/>
          </p:nvPr>
        </p:nvSpPr>
        <p:spPr/>
        <p:txBody>
          <a:bodyPr/>
          <a:lstStyle/>
          <a:p>
            <a:fld id="{00000000-1234-1234-1234-123412341234}" type="slidenum">
              <a:rPr lang="en-US" smtClean="0"/>
              <a:pPr/>
              <a:t>2</a:t>
            </a:fld>
            <a:endParaRPr lang="en-US" dirty="0"/>
          </a:p>
        </p:txBody>
      </p:sp>
      <p:sp>
        <p:nvSpPr>
          <p:cNvPr id="5" name="Title 4">
            <a:extLst>
              <a:ext uri="{FF2B5EF4-FFF2-40B4-BE49-F238E27FC236}">
                <a16:creationId xmlns:a16="http://schemas.microsoft.com/office/drawing/2014/main" id="{E63318FC-D740-4830-A2B2-0262B2BD7F6D}"/>
              </a:ext>
            </a:extLst>
          </p:cNvPr>
          <p:cNvSpPr>
            <a:spLocks noGrp="1"/>
          </p:cNvSpPr>
          <p:nvPr>
            <p:ph type="title"/>
          </p:nvPr>
        </p:nvSpPr>
        <p:spPr>
          <a:xfrm>
            <a:off x="686104" y="597323"/>
            <a:ext cx="7772400" cy="395564"/>
          </a:xfrm>
        </p:spPr>
        <p:txBody>
          <a:bodyPr/>
          <a:lstStyle/>
          <a:p>
            <a:pPr algn="ctr"/>
            <a:r>
              <a:rPr lang="en-US" b="1" dirty="0">
                <a:latin typeface="+mj-lt"/>
              </a:rPr>
              <a:t>Scope and objectives of the training</a:t>
            </a:r>
          </a:p>
        </p:txBody>
      </p:sp>
    </p:spTree>
    <p:extLst>
      <p:ext uri="{BB962C8B-B14F-4D97-AF65-F5344CB8AC3E}">
        <p14:creationId xmlns:p14="http://schemas.microsoft.com/office/powerpoint/2010/main" val="168152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2" name="Google Shape;282;geb4044acb6_0_0"/>
          <p:cNvGrpSpPr/>
          <p:nvPr/>
        </p:nvGrpSpPr>
        <p:grpSpPr>
          <a:xfrm>
            <a:off x="382767" y="1551739"/>
            <a:ext cx="1906883" cy="2483770"/>
            <a:chOff x="292279" y="1543450"/>
            <a:chExt cx="1906883" cy="2503800"/>
          </a:xfrm>
          <a:solidFill>
            <a:schemeClr val="bg1"/>
          </a:solidFill>
        </p:grpSpPr>
        <p:grpSp>
          <p:nvGrpSpPr>
            <p:cNvPr id="283" name="Google Shape;283;geb4044acb6_0_0"/>
            <p:cNvGrpSpPr/>
            <p:nvPr/>
          </p:nvGrpSpPr>
          <p:grpSpPr>
            <a:xfrm>
              <a:off x="292279" y="1543450"/>
              <a:ext cx="1906883" cy="2503800"/>
              <a:chOff x="354425" y="1238650"/>
              <a:chExt cx="1782300" cy="2503800"/>
            </a:xfrm>
            <a:grpFill/>
          </p:grpSpPr>
          <p:sp>
            <p:nvSpPr>
              <p:cNvPr id="284" name="Google Shape;284;geb4044acb6_0_0"/>
              <p:cNvSpPr/>
              <p:nvPr/>
            </p:nvSpPr>
            <p:spPr>
              <a:xfrm>
                <a:off x="354425" y="1238650"/>
                <a:ext cx="1782300" cy="2503800"/>
              </a:xfrm>
              <a:prstGeom prst="rect">
                <a:avLst/>
              </a:prstGeom>
              <a:grpFill/>
              <a:ln>
                <a:noFill/>
              </a:ln>
            </p:spPr>
            <p:txBody>
              <a:bodyPr spcFirstLastPara="1" wrap="square" lIns="91425" tIns="91425" rIns="91425" bIns="91425" anchor="ctr" anchorCtr="0">
                <a:noAutofit/>
              </a:bodyPr>
              <a:lstStyle/>
              <a:p>
                <a:pPr>
                  <a:buSzPts val="1400"/>
                </a:pPr>
                <a:endParaRPr>
                  <a:latin typeface="+mj-lt"/>
                </a:endParaRPr>
              </a:p>
            </p:txBody>
          </p:sp>
          <p:sp>
            <p:nvSpPr>
              <p:cNvPr id="285" name="Google Shape;285;geb4044acb6_0_0"/>
              <p:cNvSpPr txBox="1"/>
              <p:nvPr/>
            </p:nvSpPr>
            <p:spPr>
              <a:xfrm>
                <a:off x="429077" y="2648450"/>
                <a:ext cx="1637100" cy="867300"/>
              </a:xfrm>
              <a:prstGeom prst="rect">
                <a:avLst/>
              </a:prstGeom>
              <a:grpFill/>
              <a:ln>
                <a:noFill/>
              </a:ln>
            </p:spPr>
            <p:txBody>
              <a:bodyPr spcFirstLastPara="1" wrap="square" lIns="91425" tIns="91425" rIns="91425" bIns="91425" anchor="t" anchorCtr="0">
                <a:noAutofit/>
              </a:bodyPr>
              <a:lstStyle/>
              <a:p>
                <a:pPr algn="ctr">
                  <a:buSzPts val="1300"/>
                </a:pPr>
                <a:r>
                  <a:rPr lang="en-US" sz="1200" b="1" kern="0" dirty="0">
                    <a:solidFill>
                      <a:srgbClr val="2F5496"/>
                    </a:solidFill>
                    <a:effectLst/>
                    <a:latin typeface="+mn-lt"/>
                    <a:ea typeface="Yu Gothic Light" panose="020B0300000000000000" pitchFamily="34" charset="-128"/>
                    <a:cs typeface="Times New Roman" panose="02020603050405020304" pitchFamily="18" charset="0"/>
                  </a:rPr>
                  <a:t>The right to privacy in the digital environment</a:t>
                </a:r>
              </a:p>
              <a:p>
                <a:pPr algn="ctr">
                  <a:buSzPts val="1300"/>
                </a:pPr>
                <a:endParaRPr lang="en-US" sz="1200" dirty="0">
                  <a:solidFill>
                    <a:schemeClr val="accent6"/>
                  </a:solidFill>
                  <a:latin typeface="+mj-lt"/>
                  <a:ea typeface="Gill Sans"/>
                  <a:cs typeface="Gill Sans"/>
                  <a:sym typeface="Gill Sans"/>
                </a:endParaRPr>
              </a:p>
            </p:txBody>
          </p:sp>
        </p:grpSp>
        <p:sp>
          <p:nvSpPr>
            <p:cNvPr id="286" name="Google Shape;286;geb4044acb6_0_0"/>
            <p:cNvSpPr/>
            <p:nvPr/>
          </p:nvSpPr>
          <p:spPr>
            <a:xfrm>
              <a:off x="695970" y="1858875"/>
              <a:ext cx="1099500" cy="1050300"/>
            </a:xfrm>
            <a:prstGeom prst="flowChartConnector">
              <a:avLst/>
            </a:prstGeom>
            <a:solidFill>
              <a:schemeClr val="bg1">
                <a:lumMod val="95000"/>
              </a:schemeClr>
            </a:solidFill>
            <a:ln>
              <a:noFill/>
            </a:ln>
          </p:spPr>
          <p:txBody>
            <a:bodyPr spcFirstLastPara="1" wrap="square" lIns="91425" tIns="91425" rIns="91425" bIns="91425" anchor="ctr" anchorCtr="0">
              <a:noAutofit/>
            </a:bodyPr>
            <a:lstStyle/>
            <a:p>
              <a:pPr algn="ctr">
                <a:buSzPts val="1300"/>
              </a:pPr>
              <a:r>
                <a:rPr lang="en-US" sz="1300" b="1" dirty="0">
                  <a:solidFill>
                    <a:srgbClr val="BA0C2F"/>
                  </a:solidFill>
                  <a:latin typeface="+mj-lt"/>
                  <a:ea typeface="Gill Sans"/>
                  <a:cs typeface="Gill Sans"/>
                  <a:sym typeface="Gill Sans"/>
                </a:rPr>
                <a:t>Module 1</a:t>
              </a:r>
              <a:endParaRPr sz="1300" b="1" dirty="0">
                <a:solidFill>
                  <a:srgbClr val="BA0C2F"/>
                </a:solidFill>
                <a:latin typeface="+mj-lt"/>
                <a:ea typeface="Gill Sans"/>
                <a:cs typeface="Gill Sans"/>
                <a:sym typeface="Gill Sans"/>
              </a:endParaRPr>
            </a:p>
          </p:txBody>
        </p:sp>
      </p:grpSp>
      <p:grpSp>
        <p:nvGrpSpPr>
          <p:cNvPr id="287" name="Google Shape;287;geb4044acb6_0_0"/>
          <p:cNvGrpSpPr/>
          <p:nvPr/>
        </p:nvGrpSpPr>
        <p:grpSpPr>
          <a:xfrm>
            <a:off x="2589321" y="1543513"/>
            <a:ext cx="1784600" cy="2483770"/>
            <a:chOff x="291800" y="1543450"/>
            <a:chExt cx="1784600" cy="2503800"/>
          </a:xfrm>
          <a:solidFill>
            <a:schemeClr val="bg1"/>
          </a:solidFill>
        </p:grpSpPr>
        <p:grpSp>
          <p:nvGrpSpPr>
            <p:cNvPr id="288" name="Google Shape;288;geb4044acb6_0_0"/>
            <p:cNvGrpSpPr/>
            <p:nvPr/>
          </p:nvGrpSpPr>
          <p:grpSpPr>
            <a:xfrm>
              <a:off x="291800" y="1543450"/>
              <a:ext cx="1784600" cy="2503800"/>
              <a:chOff x="354425" y="1238650"/>
              <a:chExt cx="1784600" cy="2503800"/>
            </a:xfrm>
            <a:grpFill/>
          </p:grpSpPr>
          <p:sp>
            <p:nvSpPr>
              <p:cNvPr id="289" name="Google Shape;289;geb4044acb6_0_0"/>
              <p:cNvSpPr/>
              <p:nvPr/>
            </p:nvSpPr>
            <p:spPr>
              <a:xfrm>
                <a:off x="354425" y="1238650"/>
                <a:ext cx="1782300" cy="2503800"/>
              </a:xfrm>
              <a:prstGeom prst="rect">
                <a:avLst/>
              </a:prstGeom>
              <a:grpFill/>
              <a:ln>
                <a:noFill/>
              </a:ln>
            </p:spPr>
            <p:txBody>
              <a:bodyPr spcFirstLastPara="1" wrap="square" lIns="91425" tIns="91425" rIns="91425" bIns="91425" anchor="ctr" anchorCtr="0">
                <a:noAutofit/>
              </a:bodyPr>
              <a:lstStyle/>
              <a:p>
                <a:pPr>
                  <a:buSzPts val="1400"/>
                </a:pPr>
                <a:endParaRPr>
                  <a:latin typeface="+mj-lt"/>
                </a:endParaRPr>
              </a:p>
            </p:txBody>
          </p:sp>
          <p:sp>
            <p:nvSpPr>
              <p:cNvPr id="290" name="Google Shape;290;geb4044acb6_0_0"/>
              <p:cNvSpPr txBox="1"/>
              <p:nvPr/>
            </p:nvSpPr>
            <p:spPr>
              <a:xfrm>
                <a:off x="408625" y="2648450"/>
                <a:ext cx="1730400" cy="867300"/>
              </a:xfrm>
              <a:prstGeom prst="rect">
                <a:avLst/>
              </a:prstGeom>
              <a:grpFill/>
              <a:ln>
                <a:noFill/>
              </a:ln>
            </p:spPr>
            <p:txBody>
              <a:bodyPr spcFirstLastPara="1" wrap="square" lIns="91425" tIns="91425" rIns="91425" bIns="91425" anchor="t" anchorCtr="0">
                <a:noAutofit/>
              </a:bodyPr>
              <a:lstStyle/>
              <a:p>
                <a:pPr algn="ctr">
                  <a:buSzPts val="1300"/>
                </a:pPr>
                <a:r>
                  <a:rPr lang="en-US" sz="1200" b="1" dirty="0">
                    <a:solidFill>
                      <a:srgbClr val="2F5496"/>
                    </a:solidFill>
                    <a:latin typeface="+mn-lt"/>
                    <a:ea typeface="Yu Gothic Light" panose="020B0300000000000000" pitchFamily="34" charset="-128"/>
                    <a:cs typeface="Times New Roman" panose="02020603050405020304" pitchFamily="18" charset="0"/>
                  </a:rPr>
                  <a:t>International, regional, and national privacy policy frameworks</a:t>
                </a:r>
                <a:endParaRPr sz="1200" b="1" dirty="0">
                  <a:solidFill>
                    <a:srgbClr val="2F5496"/>
                  </a:solidFill>
                  <a:latin typeface="+mn-lt"/>
                  <a:ea typeface="Yu Gothic Light" panose="020B0300000000000000" pitchFamily="34" charset="-128"/>
                  <a:cs typeface="Times New Roman" panose="02020603050405020304" pitchFamily="18" charset="0"/>
                  <a:sym typeface="Gill Sans"/>
                </a:endParaRPr>
              </a:p>
            </p:txBody>
          </p:sp>
        </p:grpSp>
        <p:sp>
          <p:nvSpPr>
            <p:cNvPr id="291" name="Google Shape;291;geb4044acb6_0_0"/>
            <p:cNvSpPr/>
            <p:nvPr/>
          </p:nvSpPr>
          <p:spPr>
            <a:xfrm>
              <a:off x="710400" y="1826850"/>
              <a:ext cx="1032000" cy="1050300"/>
            </a:xfrm>
            <a:prstGeom prst="flowChartConnector">
              <a:avLst/>
            </a:prstGeom>
            <a:solidFill>
              <a:schemeClr val="bg1">
                <a:lumMod val="95000"/>
              </a:schemeClr>
            </a:solidFill>
            <a:ln>
              <a:noFill/>
            </a:ln>
          </p:spPr>
          <p:txBody>
            <a:bodyPr spcFirstLastPara="1" wrap="square" lIns="91425" tIns="91425" rIns="91425" bIns="91425" anchor="ctr" anchorCtr="0">
              <a:noAutofit/>
            </a:bodyPr>
            <a:lstStyle/>
            <a:p>
              <a:pPr algn="ctr">
                <a:buSzPts val="1300"/>
              </a:pPr>
              <a:r>
                <a:rPr lang="en-US" sz="1200" b="1" dirty="0">
                  <a:solidFill>
                    <a:srgbClr val="BA0C2F"/>
                  </a:solidFill>
                  <a:latin typeface="+mj-lt"/>
                  <a:ea typeface="Gill Sans"/>
                  <a:cs typeface="Gill Sans"/>
                  <a:sym typeface="Gill Sans"/>
                </a:rPr>
                <a:t>Module 2</a:t>
              </a:r>
              <a:endParaRPr sz="1200" b="1" dirty="0">
                <a:solidFill>
                  <a:srgbClr val="BA0C2F"/>
                </a:solidFill>
                <a:latin typeface="+mj-lt"/>
                <a:ea typeface="Gill Sans"/>
                <a:cs typeface="Gill Sans"/>
                <a:sym typeface="Gill Sans"/>
              </a:endParaRPr>
            </a:p>
          </p:txBody>
        </p:sp>
      </p:grpSp>
      <p:grpSp>
        <p:nvGrpSpPr>
          <p:cNvPr id="292" name="Google Shape;292;geb4044acb6_0_0"/>
          <p:cNvGrpSpPr/>
          <p:nvPr/>
        </p:nvGrpSpPr>
        <p:grpSpPr>
          <a:xfrm>
            <a:off x="4904405" y="1543513"/>
            <a:ext cx="1782300" cy="2483770"/>
            <a:chOff x="305895" y="1535158"/>
            <a:chExt cx="1782300" cy="2503800"/>
          </a:xfrm>
          <a:solidFill>
            <a:schemeClr val="bg1"/>
          </a:solidFill>
        </p:grpSpPr>
        <p:grpSp>
          <p:nvGrpSpPr>
            <p:cNvPr id="293" name="Google Shape;293;geb4044acb6_0_0"/>
            <p:cNvGrpSpPr/>
            <p:nvPr/>
          </p:nvGrpSpPr>
          <p:grpSpPr>
            <a:xfrm>
              <a:off x="305895" y="1535158"/>
              <a:ext cx="1782300" cy="2503800"/>
              <a:chOff x="368520" y="1230358"/>
              <a:chExt cx="1782300" cy="2503800"/>
            </a:xfrm>
            <a:grpFill/>
          </p:grpSpPr>
          <p:sp>
            <p:nvSpPr>
              <p:cNvPr id="294" name="Google Shape;294;geb4044acb6_0_0"/>
              <p:cNvSpPr/>
              <p:nvPr/>
            </p:nvSpPr>
            <p:spPr>
              <a:xfrm>
                <a:off x="368520" y="1230358"/>
                <a:ext cx="1782300" cy="2503800"/>
              </a:xfrm>
              <a:prstGeom prst="rect">
                <a:avLst/>
              </a:prstGeom>
              <a:grpFill/>
              <a:ln>
                <a:noFill/>
              </a:ln>
            </p:spPr>
            <p:txBody>
              <a:bodyPr spcFirstLastPara="1" wrap="square" lIns="91425" tIns="91425" rIns="91425" bIns="91425" anchor="ctr" anchorCtr="0">
                <a:noAutofit/>
              </a:bodyPr>
              <a:lstStyle/>
              <a:p>
                <a:pPr>
                  <a:buSzPts val="1400"/>
                </a:pPr>
                <a:endParaRPr>
                  <a:latin typeface="+mj-lt"/>
                </a:endParaRPr>
              </a:p>
            </p:txBody>
          </p:sp>
          <p:sp>
            <p:nvSpPr>
              <p:cNvPr id="295" name="Google Shape;295;geb4044acb6_0_0"/>
              <p:cNvSpPr txBox="1"/>
              <p:nvPr/>
            </p:nvSpPr>
            <p:spPr>
              <a:xfrm>
                <a:off x="408625" y="2648450"/>
                <a:ext cx="1730400" cy="867300"/>
              </a:xfrm>
              <a:prstGeom prst="rect">
                <a:avLst/>
              </a:prstGeom>
              <a:grpFill/>
              <a:ln>
                <a:noFill/>
              </a:ln>
            </p:spPr>
            <p:txBody>
              <a:bodyPr spcFirstLastPara="1" wrap="square" lIns="91425" tIns="91425" rIns="91425" bIns="91425" anchor="t" anchorCtr="0">
                <a:noAutofit/>
              </a:bodyPr>
              <a:lstStyle/>
              <a:p>
                <a:pPr algn="ctr">
                  <a:buSzPts val="1300"/>
                </a:pPr>
                <a:r>
                  <a:rPr lang="en-US" sz="1200" b="1" dirty="0">
                    <a:solidFill>
                      <a:srgbClr val="2F5496"/>
                    </a:solidFill>
                    <a:latin typeface="+mn-lt"/>
                    <a:ea typeface="Yu Gothic Light" panose="020B0300000000000000" pitchFamily="34" charset="-128"/>
                    <a:cs typeface="Times New Roman" panose="02020603050405020304" pitchFamily="18" charset="0"/>
                  </a:rPr>
                  <a:t>A review of key topics in digital privacy</a:t>
                </a:r>
                <a:br>
                  <a:rPr lang="en-US" b="1" dirty="0">
                    <a:solidFill>
                      <a:srgbClr val="2F5496"/>
                    </a:solidFill>
                    <a:latin typeface="+mn-lt"/>
                    <a:ea typeface="Yu Gothic Light" panose="020B0300000000000000" pitchFamily="34" charset="-128"/>
                    <a:cs typeface="Times New Roman" panose="02020603050405020304" pitchFamily="18" charset="0"/>
                  </a:rPr>
                </a:br>
                <a:endParaRPr b="1" dirty="0">
                  <a:solidFill>
                    <a:srgbClr val="2F5496"/>
                  </a:solidFill>
                  <a:latin typeface="+mn-lt"/>
                  <a:ea typeface="Yu Gothic Light" panose="020B0300000000000000" pitchFamily="34" charset="-128"/>
                  <a:cs typeface="Times New Roman" panose="02020603050405020304" pitchFamily="18" charset="0"/>
                  <a:sym typeface="Gill Sans"/>
                </a:endParaRPr>
              </a:p>
            </p:txBody>
          </p:sp>
        </p:grpSp>
        <p:sp>
          <p:nvSpPr>
            <p:cNvPr id="296" name="Google Shape;296;geb4044acb6_0_0"/>
            <p:cNvSpPr/>
            <p:nvPr/>
          </p:nvSpPr>
          <p:spPr>
            <a:xfrm>
              <a:off x="710400" y="1826850"/>
              <a:ext cx="1032000" cy="1050300"/>
            </a:xfrm>
            <a:prstGeom prst="flowChartConnector">
              <a:avLst/>
            </a:prstGeom>
            <a:solidFill>
              <a:schemeClr val="bg1">
                <a:lumMod val="95000"/>
              </a:schemeClr>
            </a:solidFill>
            <a:ln>
              <a:noFill/>
            </a:ln>
          </p:spPr>
          <p:txBody>
            <a:bodyPr spcFirstLastPara="1" wrap="square" lIns="91425" tIns="91425" rIns="91425" bIns="91425" anchor="ctr" anchorCtr="0">
              <a:noAutofit/>
            </a:bodyPr>
            <a:lstStyle/>
            <a:p>
              <a:pPr algn="ctr">
                <a:buSzPts val="1300"/>
              </a:pPr>
              <a:r>
                <a:rPr lang="en-US" sz="1200" b="1" dirty="0">
                  <a:solidFill>
                    <a:srgbClr val="BA0C2F"/>
                  </a:solidFill>
                  <a:latin typeface="+mj-lt"/>
                  <a:ea typeface="Gill Sans"/>
                  <a:cs typeface="Gill Sans"/>
                  <a:sym typeface="Gill Sans"/>
                </a:rPr>
                <a:t>Module 3</a:t>
              </a:r>
              <a:endParaRPr sz="1200" b="1" dirty="0">
                <a:solidFill>
                  <a:srgbClr val="BA0C2F"/>
                </a:solidFill>
                <a:latin typeface="+mj-lt"/>
                <a:ea typeface="Gill Sans"/>
                <a:cs typeface="Gill Sans"/>
                <a:sym typeface="Gill Sans"/>
              </a:endParaRPr>
            </a:p>
          </p:txBody>
        </p:sp>
      </p:grpSp>
      <p:grpSp>
        <p:nvGrpSpPr>
          <p:cNvPr id="297" name="Google Shape;297;geb4044acb6_0_0"/>
          <p:cNvGrpSpPr/>
          <p:nvPr/>
        </p:nvGrpSpPr>
        <p:grpSpPr>
          <a:xfrm>
            <a:off x="7030199" y="1551739"/>
            <a:ext cx="1784600" cy="2483770"/>
            <a:chOff x="291800" y="1543450"/>
            <a:chExt cx="1784600" cy="2503800"/>
          </a:xfrm>
          <a:solidFill>
            <a:schemeClr val="bg1"/>
          </a:solidFill>
        </p:grpSpPr>
        <p:grpSp>
          <p:nvGrpSpPr>
            <p:cNvPr id="298" name="Google Shape;298;geb4044acb6_0_0"/>
            <p:cNvGrpSpPr/>
            <p:nvPr/>
          </p:nvGrpSpPr>
          <p:grpSpPr>
            <a:xfrm>
              <a:off x="291800" y="1543450"/>
              <a:ext cx="1784600" cy="2503800"/>
              <a:chOff x="354425" y="1238650"/>
              <a:chExt cx="1784600" cy="2503800"/>
            </a:xfrm>
            <a:grpFill/>
          </p:grpSpPr>
          <p:sp>
            <p:nvSpPr>
              <p:cNvPr id="299" name="Google Shape;299;geb4044acb6_0_0"/>
              <p:cNvSpPr/>
              <p:nvPr/>
            </p:nvSpPr>
            <p:spPr>
              <a:xfrm>
                <a:off x="354425" y="1238650"/>
                <a:ext cx="1782300" cy="2503800"/>
              </a:xfrm>
              <a:prstGeom prst="rect">
                <a:avLst/>
              </a:prstGeom>
              <a:grpFill/>
              <a:ln>
                <a:noFill/>
              </a:ln>
            </p:spPr>
            <p:txBody>
              <a:bodyPr spcFirstLastPara="1" wrap="square" lIns="91425" tIns="91425" rIns="91425" bIns="91425" anchor="ctr" anchorCtr="0">
                <a:noAutofit/>
              </a:bodyPr>
              <a:lstStyle/>
              <a:p>
                <a:pPr>
                  <a:buSzPts val="1400"/>
                </a:pPr>
                <a:endParaRPr>
                  <a:latin typeface="+mj-lt"/>
                </a:endParaRPr>
              </a:p>
            </p:txBody>
          </p:sp>
          <p:sp>
            <p:nvSpPr>
              <p:cNvPr id="300" name="Google Shape;300;geb4044acb6_0_0"/>
              <p:cNvSpPr txBox="1"/>
              <p:nvPr/>
            </p:nvSpPr>
            <p:spPr>
              <a:xfrm>
                <a:off x="408625" y="2648450"/>
                <a:ext cx="1730400" cy="867300"/>
              </a:xfrm>
              <a:prstGeom prst="rect">
                <a:avLst/>
              </a:prstGeom>
              <a:grpFill/>
              <a:ln>
                <a:noFill/>
              </a:ln>
            </p:spPr>
            <p:txBody>
              <a:bodyPr spcFirstLastPara="1" wrap="square" lIns="91425" tIns="91425" rIns="91425" bIns="91425" anchor="t" anchorCtr="0">
                <a:noAutofit/>
              </a:bodyPr>
              <a:lstStyle/>
              <a:p>
                <a:pPr algn="ctr">
                  <a:buSzPts val="1300"/>
                </a:pPr>
                <a:endParaRPr sz="1200" dirty="0">
                  <a:solidFill>
                    <a:schemeClr val="accent6"/>
                  </a:solidFill>
                  <a:latin typeface="+mj-lt"/>
                  <a:ea typeface="Gill Sans"/>
                  <a:cs typeface="Gill Sans"/>
                  <a:sym typeface="Gill Sans"/>
                </a:endParaRPr>
              </a:p>
            </p:txBody>
          </p:sp>
        </p:grpSp>
        <p:sp>
          <p:nvSpPr>
            <p:cNvPr id="301" name="Google Shape;301;geb4044acb6_0_0"/>
            <p:cNvSpPr/>
            <p:nvPr/>
          </p:nvSpPr>
          <p:spPr>
            <a:xfrm>
              <a:off x="666950" y="1826850"/>
              <a:ext cx="1032000" cy="1050300"/>
            </a:xfrm>
            <a:prstGeom prst="flowChartConnector">
              <a:avLst/>
            </a:prstGeom>
            <a:solidFill>
              <a:schemeClr val="bg1">
                <a:lumMod val="95000"/>
              </a:schemeClr>
            </a:solidFill>
            <a:ln>
              <a:noFill/>
            </a:ln>
          </p:spPr>
          <p:txBody>
            <a:bodyPr spcFirstLastPara="1" wrap="square" lIns="91425" tIns="91425" rIns="91425" bIns="91425" anchor="ctr" anchorCtr="0">
              <a:noAutofit/>
            </a:bodyPr>
            <a:lstStyle/>
            <a:p>
              <a:pPr algn="ctr">
                <a:buSzPts val="1300"/>
              </a:pPr>
              <a:r>
                <a:rPr lang="en-US" sz="1200" b="1" dirty="0">
                  <a:solidFill>
                    <a:srgbClr val="BA0C2F"/>
                  </a:solidFill>
                  <a:latin typeface="+mj-lt"/>
                  <a:ea typeface="Gill Sans"/>
                  <a:cs typeface="Gill Sans"/>
                  <a:sym typeface="Gill Sans"/>
                </a:rPr>
                <a:t>Module 4</a:t>
              </a:r>
              <a:endParaRPr sz="1200" b="1" dirty="0">
                <a:solidFill>
                  <a:srgbClr val="BA0C2F"/>
                </a:solidFill>
                <a:latin typeface="+mj-lt"/>
                <a:ea typeface="Gill Sans"/>
                <a:cs typeface="Gill Sans"/>
                <a:sym typeface="Gill Sans"/>
              </a:endParaRPr>
            </a:p>
          </p:txBody>
        </p:sp>
      </p:grpSp>
      <p:sp>
        <p:nvSpPr>
          <p:cNvPr id="281" name="Google Shape;281;geb4044acb6_0_0"/>
          <p:cNvSpPr txBox="1"/>
          <p:nvPr/>
        </p:nvSpPr>
        <p:spPr>
          <a:xfrm>
            <a:off x="277482" y="86598"/>
            <a:ext cx="8537317" cy="1354800"/>
          </a:xfrm>
          <a:prstGeom prst="rect">
            <a:avLst/>
          </a:prstGeom>
          <a:noFill/>
          <a:ln>
            <a:noFill/>
          </a:ln>
        </p:spPr>
        <p:txBody>
          <a:bodyPr spcFirstLastPara="1" wrap="square" lIns="91425" tIns="91425" rIns="91425" bIns="91425" anchor="ctr" anchorCtr="0">
            <a:noAutofit/>
          </a:bodyPr>
          <a:lstStyle/>
          <a:p>
            <a:pPr algn="ctr">
              <a:buSzPts val="3200"/>
            </a:pPr>
            <a:r>
              <a:rPr lang="en-US" sz="3600" dirty="0">
                <a:solidFill>
                  <a:schemeClr val="bg1"/>
                </a:solidFill>
                <a:latin typeface="+mj-lt"/>
                <a:ea typeface="Gill Sans"/>
                <a:cs typeface="Gill Sans"/>
                <a:sym typeface="Gill Sans"/>
              </a:rPr>
              <a:t>4 modules</a:t>
            </a:r>
            <a:endParaRPr lang="en-US" sz="4000" dirty="0">
              <a:solidFill>
                <a:schemeClr val="bg1"/>
              </a:solidFill>
              <a:latin typeface="+mj-lt"/>
              <a:ea typeface="Gill Sans"/>
              <a:cs typeface="Gill Sans"/>
              <a:sym typeface="Gill Sans"/>
            </a:endParaRPr>
          </a:p>
        </p:txBody>
      </p:sp>
      <p:sp>
        <p:nvSpPr>
          <p:cNvPr id="25" name="TextBox 24">
            <a:extLst>
              <a:ext uri="{FF2B5EF4-FFF2-40B4-BE49-F238E27FC236}">
                <a16:creationId xmlns:a16="http://schemas.microsoft.com/office/drawing/2014/main" id="{600F576F-7BB4-45FE-AF0E-382ABAEF4EA2}"/>
              </a:ext>
            </a:extLst>
          </p:cNvPr>
          <p:cNvSpPr txBox="1"/>
          <p:nvPr/>
        </p:nvSpPr>
        <p:spPr>
          <a:xfrm>
            <a:off x="7086700" y="2874770"/>
            <a:ext cx="1594663" cy="1061829"/>
          </a:xfrm>
          <a:prstGeom prst="rect">
            <a:avLst/>
          </a:prstGeom>
          <a:noFill/>
        </p:spPr>
        <p:txBody>
          <a:bodyPr wrap="square">
            <a:spAutoFit/>
          </a:bodyPr>
          <a:lstStyle/>
          <a:p>
            <a:pPr algn="ctr">
              <a:buSzPts val="1300"/>
            </a:pPr>
            <a:r>
              <a:rPr lang="en-US" sz="1050" b="1" dirty="0">
                <a:solidFill>
                  <a:srgbClr val="2F5496"/>
                </a:solidFill>
                <a:latin typeface="+mn-lt"/>
                <a:ea typeface="Yu Gothic Light" panose="020B0300000000000000" pitchFamily="34" charset="-128"/>
                <a:cs typeface="Times New Roman" panose="02020603050405020304" pitchFamily="18" charset="0"/>
              </a:rPr>
              <a:t>Data privacy regulations and practices in Indonesia, Malaysia, the Philippines, Thailand, and Vietnam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033238" y="385590"/>
            <a:ext cx="5110762" cy="4631978"/>
          </a:xfrm>
          <a:prstGeom prst="rect">
            <a:avLst/>
          </a:prstGeom>
          <a:noFill/>
          <a:ln>
            <a:noFill/>
          </a:ln>
        </p:spPr>
        <p:txBody>
          <a:bodyPr spcFirstLastPara="1" wrap="square" lIns="91425" tIns="91425" rIns="91425" bIns="91425" anchor="t" anchorCtr="0">
            <a:noAutofit/>
          </a:bodyPr>
          <a:lstStyle/>
          <a:p>
            <a:pPr indent="-336550">
              <a:buSzPts val="1700"/>
            </a:pPr>
            <a:r>
              <a:rPr lang="en-US" sz="1650" b="1" dirty="0">
                <a:solidFill>
                  <a:srgbClr val="2F5496"/>
                </a:solidFill>
                <a:effectLst/>
                <a:latin typeface="+mj-lt"/>
                <a:ea typeface="Yu Gothic Light" panose="020B0300000000000000" pitchFamily="34" charset="-128"/>
                <a:cs typeface="Times New Roman" panose="02020603050405020304" pitchFamily="18" charset="0"/>
              </a:rPr>
              <a:t>What is the right to privacy?</a:t>
            </a:r>
          </a:p>
          <a:p>
            <a:pPr lvl="0" indent="-336550">
              <a:buSzPts val="1700"/>
            </a:pPr>
            <a:r>
              <a:rPr lang="en-US" sz="1650" b="1" dirty="0">
                <a:solidFill>
                  <a:srgbClr val="2F5496"/>
                </a:solidFill>
                <a:latin typeface="+mj-lt"/>
                <a:ea typeface="Yu Gothic Light" panose="020B0300000000000000" pitchFamily="34" charset="-128"/>
                <a:cs typeface="Times New Roman" panose="02020603050405020304" pitchFamily="18" charset="0"/>
              </a:rPr>
              <a:t>Types of privacy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four Ps of privacy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Types of privacy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Privacy in the digital environment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concept of networked privacy</a:t>
            </a:r>
            <a:r>
              <a:rPr lang="en-US" sz="1650" dirty="0">
                <a:solidFill>
                  <a:schemeClr val="accent3"/>
                </a:solidFill>
                <a:latin typeface="+mj-lt"/>
              </a:rPr>
              <a:t>	</a:t>
            </a:r>
          </a:p>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Data protection and data governance: key concepts</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Datafication and types of data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Personal versus non-personal data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Data protection explained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Key data protection principles	</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Data protection roles</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Data storage and data localization laws and their impact on data privacy in the digital age</a:t>
            </a:r>
            <a:r>
              <a:rPr lang="en-US" sz="1650" dirty="0">
                <a:solidFill>
                  <a:schemeClr val="accent3"/>
                </a:solidFill>
                <a:latin typeface="+mj-lt"/>
              </a:rPr>
              <a:t>	</a:t>
            </a:r>
          </a:p>
          <a:p>
            <a:pPr indent="-336550">
              <a:buSzPts val="1700"/>
              <a:buFont typeface="Arial" panose="020B0604020202020204" pitchFamily="34" charset="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Privacy in the age of emerging technologies</a:t>
            </a:r>
            <a:r>
              <a:rPr lang="en-US" b="1" dirty="0">
                <a:solidFill>
                  <a:srgbClr val="2F5496"/>
                </a:solidFill>
                <a:latin typeface="Arial" panose="020B0604020202020204" pitchFamily="34" charset="0"/>
                <a:ea typeface="Yu Gothic Light" panose="020B0300000000000000" pitchFamily="34" charset="-128"/>
                <a:cs typeface="Times New Roman" panose="02020603050405020304" pitchFamily="18" charset="0"/>
              </a:rPr>
              <a:t>	</a:t>
            </a:r>
            <a:endParaRPr lang="en-US" sz="1700" b="1" dirty="0">
              <a:solidFill>
                <a:srgbClr val="2F5496"/>
              </a:solidFill>
              <a:latin typeface="Arial" panose="020B0604020202020204" pitchFamily="34" charset="0"/>
              <a:ea typeface="Yu Gothic Light" panose="020B0300000000000000" pitchFamily="34" charset="-128"/>
              <a:cs typeface="Times New Roman" panose="02020603050405020304" pitchFamily="18" charset="0"/>
            </a:endParaRPr>
          </a:p>
          <a:p>
            <a:pPr lvl="1" indent="-336550">
              <a:spcBef>
                <a:spcPts val="0"/>
              </a:spcBef>
              <a:buSzPts val="1700"/>
              <a:buFont typeface="Courier New" panose="02070309020205020404" pitchFamily="49" charset="0"/>
              <a:buChar char="o"/>
            </a:pPr>
            <a:endParaRPr lang="en-US" sz="1800" dirty="0">
              <a:solidFill>
                <a:schemeClr val="accent3"/>
              </a:solidFill>
              <a:latin typeface="+mj-lt"/>
            </a:endParaRP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152400" y="145172"/>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506776" y="1156771"/>
            <a:ext cx="2875402" cy="1855293"/>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1</a:t>
            </a:r>
            <a:br>
              <a:rPr lang="en" b="1" dirty="0">
                <a:solidFill>
                  <a:schemeClr val="bg1"/>
                </a:solidFill>
                <a:latin typeface="+mj-lt"/>
              </a:rPr>
            </a:br>
            <a:br>
              <a:rPr lang="en" b="1" dirty="0">
                <a:solidFill>
                  <a:schemeClr val="bg1"/>
                </a:solidFill>
                <a:latin typeface="+mj-lt"/>
              </a:rPr>
            </a:br>
            <a:r>
              <a:rPr lang="en-US" sz="2000" dirty="0">
                <a:solidFill>
                  <a:schemeClr val="bg1"/>
                </a:solidFill>
                <a:latin typeface="+mj-lt"/>
              </a:rPr>
              <a:t>The right to privacy in the digital environment</a:t>
            </a:r>
            <a:endParaRPr dirty="0">
              <a:solidFill>
                <a:schemeClr val="bg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5" name="Group 4">
            <a:extLst>
              <a:ext uri="{FF2B5EF4-FFF2-40B4-BE49-F238E27FC236}">
                <a16:creationId xmlns:a16="http://schemas.microsoft.com/office/drawing/2014/main" id="{41D852C6-66E0-4BE0-8727-DB7F7FBF2162}"/>
              </a:ext>
            </a:extLst>
          </p:cNvPr>
          <p:cNvGrpSpPr/>
          <p:nvPr/>
        </p:nvGrpSpPr>
        <p:grpSpPr>
          <a:xfrm>
            <a:off x="229588" y="1011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74433" y="1178805"/>
            <a:ext cx="2677239" cy="1652531"/>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1</a:t>
            </a:r>
            <a:br>
              <a:rPr lang="en" b="1" dirty="0">
                <a:solidFill>
                  <a:schemeClr val="bg1"/>
                </a:solidFill>
                <a:latin typeface="+mj-lt"/>
              </a:rPr>
            </a:br>
            <a:br>
              <a:rPr lang="en" b="1" dirty="0">
                <a:solidFill>
                  <a:schemeClr val="bg1"/>
                </a:solidFill>
                <a:latin typeface="+mj-lt"/>
              </a:rPr>
            </a:br>
            <a:r>
              <a:rPr lang="en-US" sz="2000" b="1" dirty="0">
                <a:solidFill>
                  <a:schemeClr val="bg1"/>
                </a:solidFill>
                <a:latin typeface="+mj-lt"/>
              </a:rPr>
              <a:t>A snapshot of training activity</a:t>
            </a:r>
            <a:endParaRPr b="1" dirty="0">
              <a:solidFill>
                <a:schemeClr val="bg1"/>
              </a:solidFill>
              <a:latin typeface="+mj-lt"/>
            </a:endParaRPr>
          </a:p>
        </p:txBody>
      </p:sp>
      <p:pic>
        <p:nvPicPr>
          <p:cNvPr id="7" name="Picture 6">
            <a:extLst>
              <a:ext uri="{FF2B5EF4-FFF2-40B4-BE49-F238E27FC236}">
                <a16:creationId xmlns:a16="http://schemas.microsoft.com/office/drawing/2014/main" id="{57B12A81-EAAC-4076-87ED-FD912A379493}"/>
              </a:ext>
            </a:extLst>
          </p:cNvPr>
          <p:cNvPicPr>
            <a:picLocks noChangeAspect="1"/>
          </p:cNvPicPr>
          <p:nvPr/>
        </p:nvPicPr>
        <p:blipFill rotWithShape="1">
          <a:blip r:embed="rId4"/>
          <a:srcRect l="30723" t="27229" r="30241" b="38072"/>
          <a:stretch/>
        </p:blipFill>
        <p:spPr>
          <a:xfrm>
            <a:off x="3051672" y="936433"/>
            <a:ext cx="5772840" cy="2886420"/>
          </a:xfrm>
          <a:prstGeom prst="rect">
            <a:avLst/>
          </a:prstGeom>
        </p:spPr>
      </p:pic>
    </p:spTree>
    <p:extLst>
      <p:ext uri="{BB962C8B-B14F-4D97-AF65-F5344CB8AC3E}">
        <p14:creationId xmlns:p14="http://schemas.microsoft.com/office/powerpoint/2010/main" val="280762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033238" y="385590"/>
            <a:ext cx="5110762" cy="4631978"/>
          </a:xfrm>
          <a:prstGeom prst="rect">
            <a:avLst/>
          </a:prstGeom>
          <a:noFill/>
          <a:ln>
            <a:noFill/>
          </a:ln>
        </p:spPr>
        <p:txBody>
          <a:bodyPr spcFirstLastPara="1" wrap="square" lIns="91425" tIns="91425" rIns="91425" bIns="91425" anchor="t" anchorCtr="0">
            <a:noAutofit/>
          </a:bodyPr>
          <a:lstStyle/>
          <a:p>
            <a:pPr indent="-336550">
              <a:buSzPts val="1700"/>
            </a:pPr>
            <a:r>
              <a:rPr lang="en-US" sz="1650" b="1" dirty="0">
                <a:solidFill>
                  <a:srgbClr val="2F5496"/>
                </a:solidFill>
                <a:effectLst/>
                <a:latin typeface="+mj-lt"/>
                <a:ea typeface="Yu Gothic Light" panose="020B0300000000000000" pitchFamily="34" charset="-128"/>
                <a:cs typeface="Times New Roman" panose="02020603050405020304" pitchFamily="18" charset="0"/>
              </a:rPr>
              <a:t>Key international privacy principles and governance frameworks</a:t>
            </a:r>
            <a:r>
              <a:rPr lang="en-US" sz="1650" b="1" dirty="0">
                <a:solidFill>
                  <a:srgbClr val="2F5496"/>
                </a:solidFill>
                <a:latin typeface="+mj-lt"/>
                <a:ea typeface="Yu Gothic Light" panose="020B0300000000000000" pitchFamily="34" charset="-128"/>
                <a:cs typeface="Times New Roman" panose="02020603050405020304" pitchFamily="18" charset="0"/>
              </a:rPr>
              <a:t>	</a:t>
            </a:r>
          </a:p>
          <a:p>
            <a:pPr marL="577850" lvl="1" indent="0">
              <a:spcBef>
                <a:spcPts val="0"/>
              </a:spcBef>
              <a:buSzPts val="1700"/>
              <a:buNone/>
            </a:pPr>
            <a:r>
              <a:rPr lang="en-US" sz="1650" dirty="0">
                <a:solidFill>
                  <a:schemeClr val="accent3"/>
                </a:solidFill>
                <a:latin typeface="+mj-lt"/>
              </a:rPr>
              <a:t>	</a:t>
            </a:r>
          </a:p>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Key regional privacy principles and governance frameworks</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Asia-Pacific Economic Co-operation (APEC) Privacy Framework</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a:t>
            </a:r>
            <a:r>
              <a:rPr lang="en-GB" sz="1650" dirty="0">
                <a:solidFill>
                  <a:schemeClr val="tx1"/>
                </a:solidFill>
                <a:latin typeface="+mj-lt"/>
                <a:ea typeface="Yu Gothic Light" panose="020B0300000000000000" pitchFamily="34" charset="-128"/>
                <a:cs typeface="Times New Roman" panose="02020603050405020304" pitchFamily="18" charset="0"/>
              </a:rPr>
              <a:t>Association of Southeast Asian Nations (ASEAN)</a:t>
            </a:r>
            <a:r>
              <a:rPr lang="en-US" sz="1650" dirty="0">
                <a:solidFill>
                  <a:schemeClr val="tx1"/>
                </a:solidFill>
                <a:latin typeface="+mj-lt"/>
                <a:ea typeface="Yu Gothic Light" panose="020B0300000000000000" pitchFamily="34" charset="-128"/>
                <a:cs typeface="Times New Roman" panose="02020603050405020304" pitchFamily="18" charset="0"/>
              </a:rPr>
              <a:t> Framework on Personal Data Protection</a:t>
            </a: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ASEAN Human Rights Declaration </a:t>
            </a:r>
            <a:r>
              <a:rPr lang="en-GB" sz="1650" dirty="0">
                <a:solidFill>
                  <a:schemeClr val="tx1"/>
                </a:solidFill>
                <a:latin typeface="+mj-lt"/>
                <a:ea typeface="Yu Gothic Light" panose="020B0300000000000000" pitchFamily="34" charset="-128"/>
                <a:cs typeface="Times New Roman" panose="02020603050405020304" pitchFamily="18" charset="0"/>
              </a:rPr>
              <a:t>(AHRD)</a:t>
            </a:r>
            <a:endParaRPr lang="en-US" sz="1650" dirty="0">
              <a:solidFill>
                <a:schemeClr val="tx1"/>
              </a:solidFill>
              <a:latin typeface="+mj-lt"/>
              <a:ea typeface="Yu Gothic Light" panose="020B0300000000000000" pitchFamily="34" charset="-128"/>
              <a:cs typeface="Times New Roman" panose="02020603050405020304" pitchFamily="18" charset="0"/>
            </a:endParaRPr>
          </a:p>
          <a:p>
            <a:pPr lvl="1" indent="-336550">
              <a:spcBef>
                <a:spcPts val="0"/>
              </a:spcBef>
              <a:buSzPts val="1700"/>
              <a:buFont typeface="Gill Sans"/>
              <a:buChar char="•"/>
            </a:pPr>
            <a:r>
              <a:rPr lang="en-US" sz="1650" dirty="0">
                <a:solidFill>
                  <a:schemeClr val="tx1"/>
                </a:solidFill>
                <a:latin typeface="+mj-lt"/>
                <a:ea typeface="Yu Gothic Light" panose="020B0300000000000000" pitchFamily="34" charset="-128"/>
                <a:cs typeface="Times New Roman" panose="02020603050405020304" pitchFamily="18" charset="0"/>
              </a:rPr>
              <a:t>The ASEAN Framework on Digital Data Governance</a:t>
            </a:r>
          </a:p>
          <a:p>
            <a:pPr lvl="1" indent="-336550">
              <a:spcBef>
                <a:spcPts val="0"/>
              </a:spcBef>
              <a:buSzPts val="1700"/>
              <a:buFont typeface="Gill Sans"/>
              <a:buChar char="•"/>
            </a:pPr>
            <a:r>
              <a:rPr lang="en-GB" sz="1650" dirty="0">
                <a:solidFill>
                  <a:schemeClr val="tx1"/>
                </a:solidFill>
                <a:latin typeface="+mj-lt"/>
                <a:ea typeface="Yu Gothic Light" panose="020B0300000000000000" pitchFamily="34" charset="-128"/>
                <a:cs typeface="Times New Roman" panose="02020603050405020304" pitchFamily="18" charset="0"/>
              </a:rPr>
              <a:t>The ASEAN Data Management Framework (DMF) and Model Contractual Clauses for Cross Border Data Flows (MCCs)</a:t>
            </a:r>
            <a:endParaRPr lang="en-US" sz="1650" dirty="0">
              <a:solidFill>
                <a:schemeClr val="tx1"/>
              </a:solidFill>
              <a:latin typeface="+mj-lt"/>
              <a:ea typeface="Yu Gothic Light" panose="020B0300000000000000" pitchFamily="34" charset="-128"/>
              <a:cs typeface="Times New Roman" panose="02020603050405020304" pitchFamily="18" charset="0"/>
            </a:endParaRPr>
          </a:p>
          <a:p>
            <a:pPr marL="577850" lvl="1" indent="0">
              <a:spcBef>
                <a:spcPts val="0"/>
              </a:spcBef>
              <a:buSzPts val="1700"/>
              <a:buNone/>
            </a:pPr>
            <a:endParaRPr lang="en-US" sz="1800" dirty="0">
              <a:solidFill>
                <a:schemeClr val="accent3"/>
              </a:solidFill>
              <a:latin typeface="+mj-lt"/>
            </a:endParaRP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152400" y="1672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539826" y="1080846"/>
            <a:ext cx="2739757" cy="2273933"/>
          </a:xfrm>
          <a:prstGeom prst="rect">
            <a:avLst/>
          </a:prstGeom>
          <a:noFill/>
          <a:ln>
            <a:noFill/>
          </a:ln>
        </p:spPr>
        <p:txBody>
          <a:bodyPr spcFirstLastPara="1" wrap="square" lIns="91425" tIns="91425" rIns="91425" bIns="91425" anchor="b" anchorCtr="0">
            <a:noAutofit/>
          </a:bodyPr>
          <a:lstStyle/>
          <a:p>
            <a:pPr algn="ctr"/>
            <a:r>
              <a:rPr lang="en-US" b="1" dirty="0">
                <a:solidFill>
                  <a:schemeClr val="bg1"/>
                </a:solidFill>
                <a:latin typeface="+mj-lt"/>
              </a:rPr>
              <a:t>Module 2</a:t>
            </a:r>
            <a:br>
              <a:rPr lang="en-US" b="1" dirty="0">
                <a:solidFill>
                  <a:schemeClr val="bg1"/>
                </a:solidFill>
                <a:latin typeface="+mj-lt"/>
              </a:rPr>
            </a:br>
            <a:br>
              <a:rPr lang="en-US" b="1" dirty="0">
                <a:solidFill>
                  <a:schemeClr val="bg1"/>
                </a:solidFill>
                <a:latin typeface="+mj-lt"/>
              </a:rPr>
            </a:br>
            <a:r>
              <a:rPr lang="en-US" sz="2000" dirty="0">
                <a:solidFill>
                  <a:schemeClr val="bg1"/>
                </a:solidFill>
                <a:latin typeface="+mj-lt"/>
              </a:rPr>
              <a:t>International, regional, and national privacy policy frameworks</a:t>
            </a:r>
            <a:endParaRPr lang="en-US" dirty="0">
              <a:solidFill>
                <a:schemeClr val="bg1"/>
              </a:solidFill>
              <a:latin typeface="+mj-lt"/>
            </a:endParaRPr>
          </a:p>
        </p:txBody>
      </p:sp>
    </p:spTree>
    <p:extLst>
      <p:ext uri="{BB962C8B-B14F-4D97-AF65-F5344CB8AC3E}">
        <p14:creationId xmlns:p14="http://schemas.microsoft.com/office/powerpoint/2010/main" val="13447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033238" y="167206"/>
            <a:ext cx="5110762" cy="4850362"/>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National privacy and data protection legislation and regulations that have adapted international and regional frameworks</a:t>
            </a:r>
            <a:endParaRPr lang="en-US" sz="1650" dirty="0">
              <a:solidFill>
                <a:schemeClr val="tx1"/>
              </a:solidFill>
              <a:latin typeface="+mj-lt"/>
              <a:ea typeface="Yu Gothic Light" panose="020B0300000000000000" pitchFamily="34" charset="-128"/>
              <a:cs typeface="Times New Roman" panose="02020603050405020304" pitchFamily="18" charset="0"/>
            </a:endParaRPr>
          </a:p>
          <a:p>
            <a:pPr lvl="1" indent="-336550">
              <a:spcBef>
                <a:spcPts val="0"/>
              </a:spcBef>
              <a:buSzPts val="1700"/>
              <a:buFont typeface="Gill Sans"/>
              <a:buChar char="•"/>
            </a:pPr>
            <a:r>
              <a:rPr lang="en-US" dirty="0">
                <a:solidFill>
                  <a:schemeClr val="tx1"/>
                </a:solidFill>
                <a:latin typeface="+mj-lt"/>
                <a:ea typeface="Yu Gothic Light" panose="020B0300000000000000" pitchFamily="34" charset="-128"/>
                <a:cs typeface="Times New Roman" panose="02020603050405020304" pitchFamily="18" charset="0"/>
              </a:rPr>
              <a:t>Privacy and data governance in the European Union</a:t>
            </a:r>
          </a:p>
          <a:p>
            <a:pPr lvl="1" indent="-336550">
              <a:spcBef>
                <a:spcPts val="0"/>
              </a:spcBef>
              <a:buSzPts val="1700"/>
              <a:buFont typeface="Gill Sans"/>
              <a:buChar char="•"/>
            </a:pPr>
            <a:r>
              <a:rPr lang="en-US" dirty="0">
                <a:solidFill>
                  <a:schemeClr val="tx1"/>
                </a:solidFill>
                <a:latin typeface="+mj-lt"/>
                <a:ea typeface="Yu Gothic Light" panose="020B0300000000000000" pitchFamily="34" charset="-128"/>
                <a:cs typeface="Times New Roman" panose="02020603050405020304" pitchFamily="18" charset="0"/>
              </a:rPr>
              <a:t>Privacy and data governance in Singapore</a:t>
            </a:r>
          </a:p>
          <a:p>
            <a:pPr lvl="1" indent="-336550">
              <a:spcBef>
                <a:spcPts val="0"/>
              </a:spcBef>
              <a:buSzPts val="1700"/>
              <a:buFont typeface="Gill Sans"/>
              <a:buChar char="•"/>
            </a:pPr>
            <a:r>
              <a:rPr lang="en-US" dirty="0">
                <a:solidFill>
                  <a:schemeClr val="tx1"/>
                </a:solidFill>
                <a:latin typeface="+mj-lt"/>
                <a:ea typeface="Yu Gothic Light" panose="020B0300000000000000" pitchFamily="34" charset="-128"/>
                <a:cs typeface="Times New Roman" panose="02020603050405020304" pitchFamily="18" charset="0"/>
              </a:rPr>
              <a:t>Privacy and data governance in the United Kingdom</a:t>
            </a:r>
          </a:p>
          <a:p>
            <a:pPr lvl="1" indent="-336550">
              <a:spcBef>
                <a:spcPts val="0"/>
              </a:spcBef>
              <a:buSzPts val="1700"/>
              <a:buFont typeface="Gill Sans"/>
              <a:buChar char="•"/>
            </a:pPr>
            <a:r>
              <a:rPr lang="en-US" dirty="0">
                <a:solidFill>
                  <a:schemeClr val="tx1"/>
                </a:solidFill>
                <a:latin typeface="+mj-lt"/>
                <a:ea typeface="Yu Gothic Light" panose="020B0300000000000000" pitchFamily="34" charset="-128"/>
                <a:cs typeface="Times New Roman" panose="02020603050405020304" pitchFamily="18" charset="0"/>
              </a:rPr>
              <a:t>Privacy and data governance in the United States</a:t>
            </a:r>
          </a:p>
          <a:p>
            <a:pPr lvl="1" indent="-336550">
              <a:spcBef>
                <a:spcPts val="0"/>
              </a:spcBef>
              <a:buSzPts val="1700"/>
              <a:buFont typeface="Gill Sans"/>
              <a:buChar char="•"/>
            </a:pPr>
            <a:r>
              <a:rPr lang="en-US" dirty="0">
                <a:solidFill>
                  <a:schemeClr val="tx1"/>
                </a:solidFill>
                <a:latin typeface="+mj-lt"/>
              </a:rPr>
              <a:t>Privacy and data governance in South Africa</a:t>
            </a:r>
          </a:p>
          <a:p>
            <a:pPr lvl="1" indent="-336550">
              <a:spcBef>
                <a:spcPts val="0"/>
              </a:spcBef>
              <a:buSzPts val="1700"/>
              <a:buFont typeface="Gill Sans"/>
              <a:buChar char="•"/>
            </a:pPr>
            <a:r>
              <a:rPr lang="en-US" dirty="0">
                <a:solidFill>
                  <a:schemeClr val="tx1"/>
                </a:solidFill>
                <a:latin typeface="+mj-lt"/>
              </a:rPr>
              <a:t>Privacy and data governance in Brazil</a:t>
            </a:r>
          </a:p>
          <a:p>
            <a:pPr lvl="1" indent="-336550">
              <a:spcBef>
                <a:spcPts val="0"/>
              </a:spcBef>
              <a:buSzPts val="1700"/>
              <a:buFont typeface="Gill Sans"/>
              <a:buChar char="•"/>
            </a:pPr>
            <a:r>
              <a:rPr lang="en-US" dirty="0">
                <a:solidFill>
                  <a:schemeClr val="tx1"/>
                </a:solidFill>
                <a:latin typeface="+mj-lt"/>
              </a:rPr>
              <a:t>Privacy and data governance in China</a:t>
            </a:r>
          </a:p>
          <a:p>
            <a:pPr lvl="1" indent="-336550">
              <a:spcBef>
                <a:spcPts val="0"/>
              </a:spcBef>
              <a:buSzPts val="1700"/>
              <a:buFont typeface="Gill Sans"/>
              <a:buChar char="•"/>
            </a:pPr>
            <a:r>
              <a:rPr lang="en-US" dirty="0">
                <a:solidFill>
                  <a:schemeClr val="tx1"/>
                </a:solidFill>
                <a:latin typeface="+mj-lt"/>
              </a:rPr>
              <a:t>Data privacy and protection oversight agencies examples</a:t>
            </a:r>
          </a:p>
          <a:p>
            <a:pPr lvl="1" indent="-336550">
              <a:spcBef>
                <a:spcPts val="0"/>
              </a:spcBef>
              <a:buSzPts val="1700"/>
              <a:buFont typeface="Gill Sans"/>
              <a:buChar char="•"/>
            </a:pPr>
            <a:r>
              <a:rPr lang="en-US" dirty="0">
                <a:solidFill>
                  <a:schemeClr val="tx1"/>
                </a:solidFill>
                <a:latin typeface="+mj-lt"/>
              </a:rPr>
              <a:t>Lessons learned: challenges in regulating data protection and digital privacy around the globe. Special focus on the GDPR.</a:t>
            </a: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152400" y="1672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539826" y="1080846"/>
            <a:ext cx="2739757" cy="2273933"/>
          </a:xfrm>
          <a:prstGeom prst="rect">
            <a:avLst/>
          </a:prstGeom>
          <a:noFill/>
          <a:ln>
            <a:noFill/>
          </a:ln>
        </p:spPr>
        <p:txBody>
          <a:bodyPr spcFirstLastPara="1" wrap="square" lIns="91425" tIns="91425" rIns="91425" bIns="91425" anchor="b" anchorCtr="0">
            <a:noAutofit/>
          </a:bodyPr>
          <a:lstStyle/>
          <a:p>
            <a:pPr algn="ctr"/>
            <a:r>
              <a:rPr lang="en-US" b="1" dirty="0">
                <a:solidFill>
                  <a:schemeClr val="bg1"/>
                </a:solidFill>
                <a:latin typeface="+mj-lt"/>
              </a:rPr>
              <a:t>Module 2</a:t>
            </a:r>
            <a:br>
              <a:rPr lang="en-US" b="1" dirty="0">
                <a:solidFill>
                  <a:schemeClr val="bg1"/>
                </a:solidFill>
                <a:latin typeface="+mj-lt"/>
              </a:rPr>
            </a:br>
            <a:br>
              <a:rPr lang="en-US" b="1" dirty="0">
                <a:solidFill>
                  <a:schemeClr val="bg1"/>
                </a:solidFill>
                <a:latin typeface="+mj-lt"/>
              </a:rPr>
            </a:br>
            <a:r>
              <a:rPr lang="en-US" sz="2000" dirty="0">
                <a:solidFill>
                  <a:schemeClr val="bg1"/>
                </a:solidFill>
                <a:latin typeface="+mj-lt"/>
              </a:rPr>
              <a:t>International, regional, and national privacy policy frameworks</a:t>
            </a:r>
            <a:br>
              <a:rPr lang="en-US" sz="2000" dirty="0">
                <a:solidFill>
                  <a:schemeClr val="bg1"/>
                </a:solidFill>
                <a:latin typeface="+mj-lt"/>
              </a:rPr>
            </a:br>
            <a:r>
              <a:rPr lang="en-US" sz="2000" dirty="0">
                <a:solidFill>
                  <a:schemeClr val="bg1"/>
                </a:solidFill>
                <a:latin typeface="+mj-lt"/>
              </a:rPr>
              <a:t>(continued)</a:t>
            </a:r>
            <a:endParaRPr lang="en-US" dirty="0">
              <a:solidFill>
                <a:schemeClr val="bg1"/>
              </a:solidFill>
              <a:latin typeface="+mj-lt"/>
            </a:endParaRPr>
          </a:p>
        </p:txBody>
      </p:sp>
    </p:spTree>
    <p:extLst>
      <p:ext uri="{BB962C8B-B14F-4D97-AF65-F5344CB8AC3E}">
        <p14:creationId xmlns:p14="http://schemas.microsoft.com/office/powerpoint/2010/main" val="29397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5" name="Group 4">
            <a:extLst>
              <a:ext uri="{FF2B5EF4-FFF2-40B4-BE49-F238E27FC236}">
                <a16:creationId xmlns:a16="http://schemas.microsoft.com/office/drawing/2014/main" id="{41D852C6-66E0-4BE0-8727-DB7F7FBF2162}"/>
              </a:ext>
            </a:extLst>
          </p:cNvPr>
          <p:cNvGrpSpPr/>
          <p:nvPr/>
        </p:nvGrpSpPr>
        <p:grpSpPr>
          <a:xfrm>
            <a:off x="229588" y="101106"/>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74433" y="1178805"/>
            <a:ext cx="2677239" cy="1652531"/>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2</a:t>
            </a:r>
            <a:br>
              <a:rPr lang="en" b="1" dirty="0">
                <a:solidFill>
                  <a:schemeClr val="bg1"/>
                </a:solidFill>
                <a:latin typeface="+mj-lt"/>
              </a:rPr>
            </a:br>
            <a:br>
              <a:rPr lang="en" b="1" dirty="0">
                <a:solidFill>
                  <a:schemeClr val="bg1"/>
                </a:solidFill>
                <a:latin typeface="+mj-lt"/>
              </a:rPr>
            </a:br>
            <a:r>
              <a:rPr lang="en-US" sz="2000" b="1" dirty="0">
                <a:solidFill>
                  <a:schemeClr val="bg1"/>
                </a:solidFill>
                <a:latin typeface="+mj-lt"/>
              </a:rPr>
              <a:t>A snapshot of training activity</a:t>
            </a:r>
            <a:endParaRPr b="1" dirty="0">
              <a:solidFill>
                <a:schemeClr val="bg1"/>
              </a:solidFill>
              <a:latin typeface="+mj-lt"/>
            </a:endParaRPr>
          </a:p>
        </p:txBody>
      </p:sp>
      <p:pic>
        <p:nvPicPr>
          <p:cNvPr id="6" name="Picture 5">
            <a:extLst>
              <a:ext uri="{FF2B5EF4-FFF2-40B4-BE49-F238E27FC236}">
                <a16:creationId xmlns:a16="http://schemas.microsoft.com/office/drawing/2014/main" id="{00722C2A-3511-49A8-8E87-52068C96E9BD}"/>
              </a:ext>
            </a:extLst>
          </p:cNvPr>
          <p:cNvPicPr>
            <a:picLocks noChangeAspect="1"/>
          </p:cNvPicPr>
          <p:nvPr/>
        </p:nvPicPr>
        <p:blipFill rotWithShape="1">
          <a:blip r:embed="rId4"/>
          <a:srcRect l="44109" t="26587" r="15270" b="9156"/>
          <a:stretch/>
        </p:blipFill>
        <p:spPr>
          <a:xfrm>
            <a:off x="3437262" y="225095"/>
            <a:ext cx="5332305" cy="4744602"/>
          </a:xfrm>
          <a:prstGeom prst="rect">
            <a:avLst/>
          </a:prstGeom>
        </p:spPr>
      </p:pic>
    </p:spTree>
    <p:extLst>
      <p:ext uri="{BB962C8B-B14F-4D97-AF65-F5344CB8AC3E}">
        <p14:creationId xmlns:p14="http://schemas.microsoft.com/office/powerpoint/2010/main" val="127569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2"/>
          <p:cNvSpPr txBox="1">
            <a:spLocks noGrp="1"/>
          </p:cNvSpPr>
          <p:nvPr>
            <p:ph type="body" idx="1"/>
          </p:nvPr>
        </p:nvSpPr>
        <p:spPr>
          <a:xfrm>
            <a:off x="4033238" y="385590"/>
            <a:ext cx="5110762" cy="4631978"/>
          </a:xfrm>
          <a:prstGeom prst="rect">
            <a:avLst/>
          </a:prstGeom>
          <a:noFill/>
          <a:ln>
            <a:noFill/>
          </a:ln>
        </p:spPr>
        <p:txBody>
          <a:bodyPr spcFirstLastPara="1" wrap="square" lIns="91425" tIns="91425" rIns="91425" bIns="91425" anchor="t" anchorCtr="0">
            <a:noAutofit/>
          </a:bodyPr>
          <a:lstStyle/>
          <a:p>
            <a:pPr indent="-336550">
              <a:buSzPts val="1700"/>
            </a:pPr>
            <a:r>
              <a:rPr lang="en-US" sz="1650" b="1" dirty="0">
                <a:solidFill>
                  <a:srgbClr val="2F5496"/>
                </a:solidFill>
                <a:effectLst/>
                <a:latin typeface="+mj-lt"/>
                <a:ea typeface="Yu Gothic Light" panose="020B0300000000000000" pitchFamily="34" charset="-128"/>
                <a:cs typeface="Times New Roman" panose="02020603050405020304" pitchFamily="18" charset="0"/>
              </a:rPr>
              <a:t>Legitimate restrictions on the right to privacy through data protection, cybersecurity, cybercrime, and digital surveillance or ICT laws and policies</a:t>
            </a:r>
          </a:p>
          <a:p>
            <a:pPr marL="120650" indent="0">
              <a:buSzPts val="1700"/>
              <a:buNone/>
            </a:pPr>
            <a:r>
              <a:rPr lang="en-US" sz="1650" dirty="0">
                <a:solidFill>
                  <a:schemeClr val="accent3"/>
                </a:solidFill>
                <a:latin typeface="+mj-lt"/>
              </a:rPr>
              <a:t>	</a:t>
            </a:r>
          </a:p>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Innovative data privacy governance frameworks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Data sandboxes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Privacy seals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Certification schemes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Alternative data governance approaches</a:t>
            </a:r>
            <a:r>
              <a:rPr lang="en-US" sz="1650" b="1" dirty="0">
                <a:solidFill>
                  <a:schemeClr val="tx1"/>
                </a:solidFill>
                <a:latin typeface="+mj-lt"/>
                <a:ea typeface="Yu Gothic Light" panose="020B0300000000000000" pitchFamily="34" charset="-128"/>
                <a:cs typeface="Times New Roman" panose="02020603050405020304" pitchFamily="18" charset="0"/>
              </a:rPr>
              <a:t>	</a:t>
            </a:r>
          </a:p>
          <a:p>
            <a:pPr marL="457200" lvl="0" indent="-336550" algn="l" rtl="0">
              <a:lnSpc>
                <a:spcPct val="100000"/>
              </a:lnSpc>
              <a:spcBef>
                <a:spcPts val="0"/>
              </a:spcBef>
              <a:spcAft>
                <a:spcPts val="0"/>
              </a:spcAft>
              <a:buClr>
                <a:srgbClr val="6C6463"/>
              </a:buClr>
              <a:buSzPts val="1700"/>
              <a:buChar char="•"/>
            </a:pPr>
            <a:r>
              <a:rPr lang="en-US" sz="1650" b="1" dirty="0">
                <a:solidFill>
                  <a:srgbClr val="2F5496"/>
                </a:solidFill>
                <a:latin typeface="+mj-lt"/>
                <a:ea typeface="Yu Gothic Light" panose="020B0300000000000000" pitchFamily="34" charset="-128"/>
                <a:cs typeface="Times New Roman" panose="02020603050405020304" pitchFamily="18" charset="0"/>
              </a:rPr>
              <a:t>Legal areas related to data privacy protection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Cybercrime and cybersecurity	</a:t>
            </a:r>
          </a:p>
          <a:p>
            <a:pPr lvl="1" indent="-336550">
              <a:spcBef>
                <a:spcPts val="0"/>
              </a:spcBef>
              <a:buSzPts val="1700"/>
              <a:buFont typeface="Courier New" panose="02070309020205020404" pitchFamily="49" charset="0"/>
              <a:buChar char="o"/>
            </a:pPr>
            <a:r>
              <a:rPr lang="en-US" sz="1650" dirty="0">
                <a:solidFill>
                  <a:schemeClr val="tx1"/>
                </a:solidFill>
                <a:latin typeface="+mj-lt"/>
                <a:ea typeface="Yu Gothic Light" panose="020B0300000000000000" pitchFamily="34" charset="-128"/>
                <a:cs typeface="Times New Roman" panose="02020603050405020304" pitchFamily="18" charset="0"/>
              </a:rPr>
              <a:t>Consumer protection</a:t>
            </a:r>
          </a:p>
          <a:p>
            <a:pPr marL="457200" lvl="0" indent="-336550" algn="l" rtl="0">
              <a:lnSpc>
                <a:spcPct val="100000"/>
              </a:lnSpc>
              <a:spcBef>
                <a:spcPts val="0"/>
              </a:spcBef>
              <a:spcAft>
                <a:spcPts val="0"/>
              </a:spcAft>
              <a:buClr>
                <a:srgbClr val="6C6463"/>
              </a:buClr>
              <a:buSzPts val="1700"/>
              <a:buChar char="•"/>
            </a:pPr>
            <a:endParaRPr lang="en-US" sz="1800" dirty="0">
              <a:solidFill>
                <a:schemeClr val="accent3"/>
              </a:solidFill>
              <a:latin typeface="+mj-lt"/>
            </a:endParaRPr>
          </a:p>
        </p:txBody>
      </p:sp>
      <p:grpSp>
        <p:nvGrpSpPr>
          <p:cNvPr id="5" name="Group 4">
            <a:extLst>
              <a:ext uri="{FF2B5EF4-FFF2-40B4-BE49-F238E27FC236}">
                <a16:creationId xmlns:a16="http://schemas.microsoft.com/office/drawing/2014/main" id="{41D852C6-66E0-4BE0-8727-DB7F7FBF2162}"/>
              </a:ext>
            </a:extLst>
          </p:cNvPr>
          <p:cNvGrpSpPr/>
          <p:nvPr/>
        </p:nvGrpSpPr>
        <p:grpSpPr>
          <a:xfrm>
            <a:off x="152400" y="145172"/>
            <a:ext cx="3803650" cy="4850362"/>
            <a:chOff x="152400" y="146569"/>
            <a:chExt cx="3803650" cy="4850362"/>
          </a:xfrm>
        </p:grpSpPr>
        <p:sp>
          <p:nvSpPr>
            <p:cNvPr id="2" name="Rectangle 1">
              <a:extLst>
                <a:ext uri="{FF2B5EF4-FFF2-40B4-BE49-F238E27FC236}">
                  <a16:creationId xmlns:a16="http://schemas.microsoft.com/office/drawing/2014/main" id="{32325F5E-4A1E-497F-B9F5-C00917E2006A}"/>
                </a:ext>
              </a:extLst>
            </p:cNvPr>
            <p:cNvSpPr/>
            <p:nvPr/>
          </p:nvSpPr>
          <p:spPr>
            <a:xfrm>
              <a:off x="152400" y="146569"/>
              <a:ext cx="3803650" cy="4850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Picture 3" descr="Shape&#10;&#10;Description automatically generated with low confidence">
              <a:extLst>
                <a:ext uri="{FF2B5EF4-FFF2-40B4-BE49-F238E27FC236}">
                  <a16:creationId xmlns:a16="http://schemas.microsoft.com/office/drawing/2014/main" id="{3C8672E1-7989-442E-A825-C61D4DCCEF9C}"/>
                </a:ext>
              </a:extLst>
            </p:cNvPr>
            <p:cNvPicPr>
              <a:picLocks noChangeAspect="1"/>
            </p:cNvPicPr>
            <p:nvPr/>
          </p:nvPicPr>
          <p:blipFill rotWithShape="1">
            <a:blip r:embed="rId3"/>
            <a:srcRect l="26204" t="20674" r="28169" b="26989"/>
            <a:stretch/>
          </p:blipFill>
          <p:spPr>
            <a:xfrm>
              <a:off x="152400" y="146569"/>
              <a:ext cx="3803650" cy="4850362"/>
            </a:xfrm>
            <a:prstGeom prst="rect">
              <a:avLst/>
            </a:prstGeom>
          </p:spPr>
        </p:pic>
      </p:grpSp>
      <p:sp>
        <p:nvSpPr>
          <p:cNvPr id="308" name="Google Shape;308;p2"/>
          <p:cNvSpPr txBox="1">
            <a:spLocks noGrp="1"/>
          </p:cNvSpPr>
          <p:nvPr>
            <p:ph type="title"/>
          </p:nvPr>
        </p:nvSpPr>
        <p:spPr>
          <a:xfrm>
            <a:off x="308472" y="1344058"/>
            <a:ext cx="3426246" cy="1612921"/>
          </a:xfrm>
          <a:prstGeom prst="rect">
            <a:avLst/>
          </a:prstGeom>
          <a:noFill/>
          <a:ln>
            <a:noFill/>
          </a:ln>
        </p:spPr>
        <p:txBody>
          <a:bodyPr spcFirstLastPara="1" wrap="square" lIns="91425" tIns="91425" rIns="91425" bIns="91425" anchor="b" anchorCtr="0">
            <a:noAutofit/>
          </a:bodyPr>
          <a:lstStyle/>
          <a:p>
            <a:pPr algn="ctr"/>
            <a:r>
              <a:rPr lang="en" b="1" dirty="0">
                <a:solidFill>
                  <a:schemeClr val="bg1"/>
                </a:solidFill>
                <a:latin typeface="+mj-lt"/>
              </a:rPr>
              <a:t>Module 3</a:t>
            </a:r>
            <a:br>
              <a:rPr lang="en" b="1" dirty="0">
                <a:solidFill>
                  <a:schemeClr val="bg1"/>
                </a:solidFill>
                <a:latin typeface="+mj-lt"/>
              </a:rPr>
            </a:br>
            <a:br>
              <a:rPr lang="en" b="1" dirty="0">
                <a:solidFill>
                  <a:schemeClr val="bg1"/>
                </a:solidFill>
                <a:latin typeface="+mj-lt"/>
              </a:rPr>
            </a:br>
            <a:r>
              <a:rPr lang="en" sz="2000" dirty="0">
                <a:solidFill>
                  <a:schemeClr val="bg1"/>
                </a:solidFill>
                <a:latin typeface="+mj-lt"/>
              </a:rPr>
              <a:t>A review of key topics in digital privacy</a:t>
            </a:r>
            <a:endParaRPr dirty="0">
              <a:solidFill>
                <a:schemeClr val="bg1"/>
              </a:solidFill>
              <a:latin typeface="+mj-lt"/>
            </a:endParaRPr>
          </a:p>
        </p:txBody>
      </p:sp>
    </p:spTree>
    <p:extLst>
      <p:ext uri="{BB962C8B-B14F-4D97-AF65-F5344CB8AC3E}">
        <p14:creationId xmlns:p14="http://schemas.microsoft.com/office/powerpoint/2010/main" val="3830236458"/>
      </p:ext>
    </p:extLst>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1755</TotalTime>
  <Words>1669</Words>
  <Application>Microsoft Office PowerPoint</Application>
  <PresentationFormat>Custom</PresentationFormat>
  <Paragraphs>146</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Gill Sans</vt:lpstr>
      <vt:lpstr>Courier New</vt:lpstr>
      <vt:lpstr>Gill Sans MT</vt:lpstr>
      <vt:lpstr>Calibri</vt:lpstr>
      <vt:lpstr>Symbol</vt:lpstr>
      <vt:lpstr>Arial</vt:lpstr>
      <vt:lpstr>Cabin</vt:lpstr>
      <vt:lpstr>16.9-Template_4.29.2016</vt:lpstr>
      <vt:lpstr>PRIVACY AND INTERNET FREEDOM IN THE DIGITAL AGE </vt:lpstr>
      <vt:lpstr>Scope and objectives of the training</vt:lpstr>
      <vt:lpstr>PowerPoint Presentation</vt:lpstr>
      <vt:lpstr>Module 1  The right to privacy in the digital environment</vt:lpstr>
      <vt:lpstr>Module 1  A snapshot of training activity</vt:lpstr>
      <vt:lpstr>Module 2  International, regional, and national privacy policy frameworks</vt:lpstr>
      <vt:lpstr>Module 2  International, regional, and national privacy policy frameworks (continued)</vt:lpstr>
      <vt:lpstr>Module 2  A snapshot of training activity</vt:lpstr>
      <vt:lpstr>Module 3  A review of key topics in digital privacy</vt:lpstr>
      <vt:lpstr>Module 3  A review of key topics in digital privacy (continued)</vt:lpstr>
      <vt:lpstr>Module 3  A snapshot of training activity</vt:lpstr>
      <vt:lpstr>Module 4  Data privacy regulations and practices in Indonesia, Malaysia, the Philippines, Thailand, and Vietnam </vt:lpstr>
      <vt:lpstr>Module 4  A snapshot of training activity</vt:lpstr>
      <vt:lpstr> Thank you !  Miriam Stankovich, PhD, LLM  e-mail: mirjana.stankovic@fulbrightmail.org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Ecosystem Country Assessment (DECA)  USAID/[Country]</dc:title>
  <cp:lastModifiedBy>Miriam Stankovich</cp:lastModifiedBy>
  <cp:revision>18</cp:revision>
  <dcterms:modified xsi:type="dcterms:W3CDTF">2023-03-02T07:20:59Z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0x010100AD6C937EF4C13E40871F71C7B2292BB1</vt:lpwstr>
  </property>
  <property fmtid="{D5CDD505-2E9C-101B-9397-08002B2CF9AE}" pid="3" name="MSIP_Label_5c92d8e1-39df-4225-b078-90397cb1f5b7_Enabled">
    <vt:lpwstr>true</vt:lpwstr>
  </property>
  <property fmtid="{D5CDD505-2E9C-101B-9397-08002B2CF9AE}" pid="4" name="MSIP_Label_5c92d8e1-39df-4225-b078-90397cb1f5b7_SetDate">
    <vt:lpwstr>2021-10-01T15:41:38Z</vt:lpwstr>
  </property>
  <property fmtid="{D5CDD505-2E9C-101B-9397-08002B2CF9AE}" pid="5" name="MSIP_Label_5c92d8e1-39df-4225-b078-90397cb1f5b7_Method">
    <vt:lpwstr>Standard</vt:lpwstr>
  </property>
  <property fmtid="{D5CDD505-2E9C-101B-9397-08002B2CF9AE}" pid="6" name="MSIP_Label_5c92d8e1-39df-4225-b078-90397cb1f5b7_Name">
    <vt:lpwstr>Palantir Internal</vt:lpwstr>
  </property>
  <property fmtid="{D5CDD505-2E9C-101B-9397-08002B2CF9AE}" pid="7" name="MSIP_Label_5c92d8e1-39df-4225-b078-90397cb1f5b7_SiteId">
    <vt:lpwstr>76463010-5dd7-40c7-b509-7ce28ba39430</vt:lpwstr>
  </property>
  <property fmtid="{D5CDD505-2E9C-101B-9397-08002B2CF9AE}" pid="8" name="MSIP_Label_5c92d8e1-39df-4225-b078-90397cb1f5b7_ActionId">
    <vt:lpwstr>a5c6ffe0-876e-47ce-829a-9af7520576f1</vt:lpwstr>
  </property>
  <property fmtid="{D5CDD505-2E9C-101B-9397-08002B2CF9AE}" pid="9" name="MSIP_Label_5c92d8e1-39df-4225-b078-90397cb1f5b7_ContentBits">
    <vt:lpwstr>0</vt:lpwstr>
  </property>
</Properties>
</file>